
<file path=[Content_Types].xml><?xml version="1.0" encoding="utf-8"?>
<Types xmlns="http://schemas.openxmlformats.org/package/2006/content-types">
  <Default Extension="fntdata" ContentType="application/x-fontdata"/>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61" r:id="rId1"/>
  </p:sldMasterIdLst>
  <p:notesMasterIdLst>
    <p:notesMasterId r:id="rId33"/>
  </p:notesMasterIdLst>
  <p:sldIdLst>
    <p:sldId id="295" r:id="rId2"/>
    <p:sldId id="256" r:id="rId3"/>
    <p:sldId id="296" r:id="rId4"/>
    <p:sldId id="297" r:id="rId5"/>
    <p:sldId id="298" r:id="rId6"/>
    <p:sldId id="265" r:id="rId7"/>
    <p:sldId id="299" r:id="rId8"/>
    <p:sldId id="300" r:id="rId9"/>
    <p:sldId id="301" r:id="rId10"/>
    <p:sldId id="302" r:id="rId11"/>
    <p:sldId id="311" r:id="rId12"/>
    <p:sldId id="313" r:id="rId13"/>
    <p:sldId id="312" r:id="rId14"/>
    <p:sldId id="310" r:id="rId15"/>
    <p:sldId id="314" r:id="rId16"/>
    <p:sldId id="315" r:id="rId17"/>
    <p:sldId id="316" r:id="rId18"/>
    <p:sldId id="317" r:id="rId19"/>
    <p:sldId id="275" r:id="rId20"/>
    <p:sldId id="318" r:id="rId21"/>
    <p:sldId id="319" r:id="rId22"/>
    <p:sldId id="320" r:id="rId23"/>
    <p:sldId id="321" r:id="rId24"/>
    <p:sldId id="322" r:id="rId25"/>
    <p:sldId id="323" r:id="rId26"/>
    <p:sldId id="324" r:id="rId27"/>
    <p:sldId id="325" r:id="rId28"/>
    <p:sldId id="326" r:id="rId29"/>
    <p:sldId id="327" r:id="rId30"/>
    <p:sldId id="328" r:id="rId31"/>
    <p:sldId id="329" r:id="rId32"/>
  </p:sldIdLst>
  <p:sldSz cx="9144000" cy="5143500" type="screen16x9"/>
  <p:notesSz cx="6858000" cy="9144000"/>
  <p:embeddedFontLst>
    <p:embeddedFont>
      <p:font typeface="Calibri" panose="020F0502020204030204" pitchFamily="34" charset="0"/>
      <p:regular r:id="rId34"/>
      <p:bold r:id="rId35"/>
      <p:italic r:id="rId36"/>
      <p:boldItalic r:id="rId37"/>
    </p:embeddedFont>
    <p:embeddedFont>
      <p:font typeface="Hind" panose="020B0502040204020203" pitchFamily="2" charset="0"/>
      <p:regular r:id="rId38"/>
      <p:bold r:id="rId39"/>
    </p:embeddedFont>
    <p:embeddedFont>
      <p:font typeface="Roboto" panose="02000000000000000000" pitchFamily="2" charset="0"/>
      <p:regular r:id="rId40"/>
      <p:bold r:id="rId41"/>
      <p:italic r:id="rId42"/>
      <p:boldItalic r:id="rId43"/>
    </p:embeddedFont>
    <p:embeddedFont>
      <p:font typeface="Segoe UI Black" panose="020B0A02040204020203" pitchFamily="34" charset="0"/>
      <p:bold r:id="rId44"/>
      <p:boldItalic r:id="rId4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128B033-A535-489F-9F68-22C9FC3C1CF5}">
  <a:tblStyle styleId="{5128B033-A535-489F-9F68-22C9FC3C1CF5}"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01418F66-7F8A-4653-B392-02B9009E4D1B}"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7" d="100"/>
          <a:sy n="87" d="100"/>
        </p:scale>
        <p:origin x="18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6.fntdata"/><Relationship Id="rId21" Type="http://schemas.openxmlformats.org/officeDocument/2006/relationships/slide" Target="slides/slide20.xml"/><Relationship Id="rId34" Type="http://schemas.openxmlformats.org/officeDocument/2006/relationships/font" Target="fonts/font1.fntdata"/><Relationship Id="rId42" Type="http://schemas.openxmlformats.org/officeDocument/2006/relationships/font" Target="fonts/font9.fntdata"/><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4.fntdata"/><Relationship Id="rId40" Type="http://schemas.openxmlformats.org/officeDocument/2006/relationships/font" Target="fonts/font7.fntdata"/><Relationship Id="rId45" Type="http://schemas.openxmlformats.org/officeDocument/2006/relationships/font" Target="fonts/font12.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3.fntdata"/><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2.fntdata"/><Relationship Id="rId43" Type="http://schemas.openxmlformats.org/officeDocument/2006/relationships/font" Target="fonts/font10.fntdata"/><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font" Target="fonts/font5.fntdata"/><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Google Shape;493;gc3fb360a66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4" name="Google Shape;494;gc3fb360a66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534685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Google Shape;493;gc3fb360a66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4" name="Google Shape;494;gc3fb360a66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25709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Google Shape;493;gc3fb360a66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4" name="Google Shape;494;gc3fb360a66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166551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Google Shape;493;gc3fb360a66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4" name="Google Shape;494;gc3fb360a66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251815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Google Shape;493;gc3fb360a66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4" name="Google Shape;494;gc3fb360a66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94351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Google Shape;493;gc3fb360a66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4" name="Google Shape;494;gc3fb360a66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017674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Google Shape;493;gc3fb360a66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4" name="Google Shape;494;gc3fb360a66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238445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Google Shape;493;gc3fb360a66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4" name="Google Shape;494;gc3fb360a66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663499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35ed75ccf_0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 name="Google Shape;386;g35ed75ccf_0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35ed75ccf_0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 name="Google Shape;386;g35ed75ccf_0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307901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381000" y="685800"/>
            <a:ext cx="6096000" cy="3429000"/>
          </a:xfrm>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35ed75ccf_0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 name="Google Shape;386;g35ed75ccf_0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7188687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35ed75ccf_0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 name="Google Shape;386;g35ed75ccf_0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856354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35ed75ccf_0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 name="Google Shape;386;g35ed75ccf_0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1112828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35ed75ccf_0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 name="Google Shape;386;g35ed75ccf_0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829960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35ed75ccf_0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 name="Google Shape;386;g35ed75ccf_0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8073050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35ed75ccf_0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 name="Google Shape;386;g35ed75ccf_0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279919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35ed75ccf_0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 name="Google Shape;386;g35ed75ccf_0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94477545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35ed75ccf_0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 name="Google Shape;386;g35ed75ccf_0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0082343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35ed75ccf_0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 name="Google Shape;386;g35ed75ccf_0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8555264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35ed75ccf_0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 name="Google Shape;386;g35ed75ccf_0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046683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35f391192_0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35f391192_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824874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35f391192_0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35f391192_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27828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888113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5006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532189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949936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48"/>
        <p:cNvGrpSpPr/>
        <p:nvPr/>
      </p:nvGrpSpPr>
      <p:grpSpPr>
        <a:xfrm>
          <a:off x="0" y="0"/>
          <a:ext cx="0" cy="0"/>
          <a:chOff x="0" y="0"/>
          <a:chExt cx="0" cy="0"/>
        </a:xfrm>
      </p:grpSpPr>
      <p:sp>
        <p:nvSpPr>
          <p:cNvPr id="49" name="Google Shape;49;p5"/>
          <p:cNvSpPr txBox="1">
            <a:spLocks noGrp="1"/>
          </p:cNvSpPr>
          <p:nvPr>
            <p:ph type="title"/>
          </p:nvPr>
        </p:nvSpPr>
        <p:spPr>
          <a:xfrm>
            <a:off x="1067088" y="912850"/>
            <a:ext cx="5972100" cy="636000"/>
          </a:xfrm>
          <a:prstGeom prst="rect">
            <a:avLst/>
          </a:prstGeom>
        </p:spPr>
        <p:txBody>
          <a:bodyPr spcFirstLastPara="1" wrap="square" lIns="91425" tIns="91425" rIns="91425" bIns="91425" anchor="b"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50" name="Google Shape;50;p5"/>
          <p:cNvSpPr txBox="1">
            <a:spLocks noGrp="1"/>
          </p:cNvSpPr>
          <p:nvPr>
            <p:ph type="body" idx="1"/>
          </p:nvPr>
        </p:nvSpPr>
        <p:spPr>
          <a:xfrm>
            <a:off x="1067088" y="1650548"/>
            <a:ext cx="5972100" cy="2764500"/>
          </a:xfrm>
          <a:prstGeom prst="rect">
            <a:avLst/>
          </a:prstGeom>
        </p:spPr>
        <p:txBody>
          <a:bodyPr spcFirstLastPara="1" wrap="square" lIns="91425" tIns="91425" rIns="91425" bIns="91425" anchor="t" anchorCtr="0">
            <a:noAutofit/>
          </a:bodyPr>
          <a:lstStyle>
            <a:lvl1pPr marL="457200" lvl="0" indent="-381000">
              <a:spcBef>
                <a:spcPts val="600"/>
              </a:spcBef>
              <a:spcAft>
                <a:spcPts val="0"/>
              </a:spcAft>
              <a:buSzPts val="2400"/>
              <a:buChar char="›"/>
              <a:defRPr/>
            </a:lvl1pPr>
            <a:lvl2pPr marL="914400" lvl="1" indent="-381000">
              <a:spcBef>
                <a:spcPts val="0"/>
              </a:spcBef>
              <a:spcAft>
                <a:spcPts val="0"/>
              </a:spcAft>
              <a:buSzPts val="2400"/>
              <a:buChar char="›"/>
              <a:defRPr/>
            </a:lvl2pPr>
            <a:lvl3pPr marL="1371600" lvl="2" indent="-381000">
              <a:spcBef>
                <a:spcPts val="0"/>
              </a:spcBef>
              <a:spcAft>
                <a:spcPts val="0"/>
              </a:spcAft>
              <a:buSzPts val="2400"/>
              <a:buChar char="›"/>
              <a:defRPr/>
            </a:lvl3pPr>
            <a:lvl4pPr marL="1828800" lvl="3" indent="-381000">
              <a:spcBef>
                <a:spcPts val="0"/>
              </a:spcBef>
              <a:spcAft>
                <a:spcPts val="0"/>
              </a:spcAft>
              <a:buSzPts val="2400"/>
              <a:buChar char="›"/>
              <a:defRPr/>
            </a:lvl4pPr>
            <a:lvl5pPr marL="2286000" lvl="4" indent="-381000">
              <a:spcBef>
                <a:spcPts val="0"/>
              </a:spcBef>
              <a:spcAft>
                <a:spcPts val="0"/>
              </a:spcAft>
              <a:buSzPts val="2400"/>
              <a:buChar char="›"/>
              <a:defRPr/>
            </a:lvl5pPr>
            <a:lvl6pPr marL="2743200" lvl="5" indent="-381000">
              <a:spcBef>
                <a:spcPts val="0"/>
              </a:spcBef>
              <a:spcAft>
                <a:spcPts val="0"/>
              </a:spcAft>
              <a:buSzPts val="2400"/>
              <a:buChar char="›"/>
              <a:defRPr/>
            </a:lvl6pPr>
            <a:lvl7pPr marL="3200400" lvl="6" indent="-381000">
              <a:spcBef>
                <a:spcPts val="0"/>
              </a:spcBef>
              <a:spcAft>
                <a:spcPts val="0"/>
              </a:spcAft>
              <a:buSzPts val="2400"/>
              <a:buChar char="›"/>
              <a:defRPr/>
            </a:lvl7pPr>
            <a:lvl8pPr marL="3657600" lvl="7" indent="-381000">
              <a:spcBef>
                <a:spcPts val="0"/>
              </a:spcBef>
              <a:spcAft>
                <a:spcPts val="0"/>
              </a:spcAft>
              <a:buSzPts val="2400"/>
              <a:buChar char="›"/>
              <a:defRPr/>
            </a:lvl8pPr>
            <a:lvl9pPr marL="4114800" lvl="8" indent="-381000">
              <a:spcBef>
                <a:spcPts val="0"/>
              </a:spcBef>
              <a:spcAft>
                <a:spcPts val="0"/>
              </a:spcAft>
              <a:buSzPts val="2400"/>
              <a:buChar char="»"/>
              <a:defRPr/>
            </a:lvl9pPr>
          </a:lstStyle>
          <a:p>
            <a:endParaRPr/>
          </a:p>
        </p:txBody>
      </p:sp>
      <p:grpSp>
        <p:nvGrpSpPr>
          <p:cNvPr id="51" name="Google Shape;51;p5"/>
          <p:cNvGrpSpPr/>
          <p:nvPr/>
        </p:nvGrpSpPr>
        <p:grpSpPr>
          <a:xfrm>
            <a:off x="7395202" y="-6"/>
            <a:ext cx="1748884" cy="4013021"/>
            <a:chOff x="7395202" y="-6"/>
            <a:chExt cx="1748884" cy="4013021"/>
          </a:xfrm>
        </p:grpSpPr>
        <p:sp>
          <p:nvSpPr>
            <p:cNvPr id="52" name="Google Shape;52;p5"/>
            <p:cNvSpPr/>
            <p:nvPr/>
          </p:nvSpPr>
          <p:spPr>
            <a:xfrm rot="5400000" flipH="1">
              <a:off x="7471942" y="406044"/>
              <a:ext cx="2078100" cy="1266000"/>
            </a:xfrm>
            <a:prstGeom prst="parallelogram">
              <a:avLst>
                <a:gd name="adj" fmla="val 81897"/>
              </a:avLst>
            </a:prstGeom>
            <a:gradFill>
              <a:gsLst>
                <a:gs pos="0">
                  <a:srgbClr val="CC3399"/>
                </a:gs>
                <a:gs pos="100000">
                  <a:srgbClr val="6699FF"/>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3" name="Google Shape;53;p5"/>
            <p:cNvSpPr/>
            <p:nvPr/>
          </p:nvSpPr>
          <p:spPr>
            <a:xfrm rot="5400000" flipH="1">
              <a:off x="7072800" y="1666234"/>
              <a:ext cx="2574300" cy="1568100"/>
            </a:xfrm>
            <a:prstGeom prst="parallelogram">
              <a:avLst>
                <a:gd name="adj" fmla="val 81897"/>
              </a:avLst>
            </a:prstGeom>
            <a:gradFill>
              <a:gsLst>
                <a:gs pos="0">
                  <a:srgbClr val="33CCCC"/>
                </a:gs>
                <a:gs pos="100000">
                  <a:srgbClr val="66FF33"/>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4" name="Google Shape;54;p5"/>
            <p:cNvSpPr/>
            <p:nvPr/>
          </p:nvSpPr>
          <p:spPr>
            <a:xfrm rot="-5400000">
              <a:off x="8020587" y="2718092"/>
              <a:ext cx="1396200" cy="850800"/>
            </a:xfrm>
            <a:prstGeom prst="parallelogram">
              <a:avLst>
                <a:gd name="adj" fmla="val 81897"/>
              </a:avLst>
            </a:prstGeom>
            <a:gradFill>
              <a:gsLst>
                <a:gs pos="0">
                  <a:srgbClr val="FF0066"/>
                </a:gs>
                <a:gs pos="100000">
                  <a:srgbClr val="FF9900"/>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5" name="Google Shape;55;p5"/>
            <p:cNvSpPr/>
            <p:nvPr/>
          </p:nvSpPr>
          <p:spPr>
            <a:xfrm rot="-5400000">
              <a:off x="7178152" y="542730"/>
              <a:ext cx="1110900" cy="676800"/>
            </a:xfrm>
            <a:prstGeom prst="parallelogram">
              <a:avLst>
                <a:gd name="adj" fmla="val 81897"/>
              </a:avLst>
            </a:prstGeom>
            <a:solidFill>
              <a:srgbClr val="FFFFFF">
                <a:alpha val="14229"/>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6" name="Google Shape;56;p5"/>
            <p:cNvSpPr/>
            <p:nvPr/>
          </p:nvSpPr>
          <p:spPr>
            <a:xfrm rot="-5400000" flipH="1">
              <a:off x="8242801" y="3381815"/>
              <a:ext cx="784500" cy="477900"/>
            </a:xfrm>
            <a:prstGeom prst="parallelogram">
              <a:avLst>
                <a:gd name="adj" fmla="val 81897"/>
              </a:avLst>
            </a:prstGeom>
            <a:solidFill>
              <a:srgbClr val="0066FF">
                <a:alpha val="22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57" name="Google Shape;57;p5"/>
          <p:cNvGrpSpPr/>
          <p:nvPr/>
        </p:nvGrpSpPr>
        <p:grpSpPr>
          <a:xfrm>
            <a:off x="3" y="2738679"/>
            <a:ext cx="722480" cy="2404814"/>
            <a:chOff x="3" y="2750304"/>
            <a:chExt cx="722480" cy="2404814"/>
          </a:xfrm>
        </p:grpSpPr>
        <p:sp>
          <p:nvSpPr>
            <p:cNvPr id="58" name="Google Shape;58;p5"/>
            <p:cNvSpPr/>
            <p:nvPr/>
          </p:nvSpPr>
          <p:spPr>
            <a:xfrm rot="5400000" flipH="1">
              <a:off x="-231667" y="3341328"/>
              <a:ext cx="1185900" cy="722400"/>
            </a:xfrm>
            <a:prstGeom prst="parallelogram">
              <a:avLst>
                <a:gd name="adj" fmla="val 81897"/>
              </a:avLst>
            </a:prstGeom>
            <a:gradFill>
              <a:gsLst>
                <a:gs pos="0">
                  <a:srgbClr val="CC3399"/>
                </a:gs>
                <a:gs pos="100000">
                  <a:srgbClr val="6699FF"/>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9" name="Google Shape;59;p5"/>
            <p:cNvSpPr/>
            <p:nvPr/>
          </p:nvSpPr>
          <p:spPr>
            <a:xfrm rot="5400000">
              <a:off x="-158106" y="3063820"/>
              <a:ext cx="808800" cy="492300"/>
            </a:xfrm>
            <a:prstGeom prst="parallelogram">
              <a:avLst>
                <a:gd name="adj" fmla="val 81897"/>
              </a:avLst>
            </a:prstGeom>
            <a:gradFill>
              <a:gsLst>
                <a:gs pos="0">
                  <a:srgbClr val="33CCCC"/>
                </a:gs>
                <a:gs pos="100000">
                  <a:srgbClr val="66FF33"/>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0" name="Google Shape;60;p5"/>
            <p:cNvSpPr/>
            <p:nvPr/>
          </p:nvSpPr>
          <p:spPr>
            <a:xfrm rot="-5400000" flipH="1">
              <a:off x="-173395" y="4440518"/>
              <a:ext cx="888000" cy="541200"/>
            </a:xfrm>
            <a:prstGeom prst="parallelogram">
              <a:avLst>
                <a:gd name="adj" fmla="val 81897"/>
              </a:avLst>
            </a:prstGeom>
            <a:gradFill>
              <a:gsLst>
                <a:gs pos="0">
                  <a:srgbClr val="FF0066"/>
                </a:gs>
                <a:gs pos="100000">
                  <a:srgbClr val="FF9900"/>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1" name="Google Shape;61;p5"/>
            <p:cNvSpPr/>
            <p:nvPr/>
          </p:nvSpPr>
          <p:spPr>
            <a:xfrm rot="-5400000">
              <a:off x="-120147" y="2870454"/>
              <a:ext cx="614700" cy="374400"/>
            </a:xfrm>
            <a:prstGeom prst="parallelogram">
              <a:avLst>
                <a:gd name="adj" fmla="val 81897"/>
              </a:avLst>
            </a:prstGeom>
            <a:solidFill>
              <a:srgbClr val="FFFFFF">
                <a:alpha val="14229"/>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2" name="Google Shape;62;p5"/>
            <p:cNvSpPr/>
            <p:nvPr/>
          </p:nvSpPr>
          <p:spPr>
            <a:xfrm rot="-5400000" flipH="1">
              <a:off x="228056" y="4058304"/>
              <a:ext cx="614400" cy="374400"/>
            </a:xfrm>
            <a:prstGeom prst="parallelogram">
              <a:avLst>
                <a:gd name="adj" fmla="val 81897"/>
              </a:avLst>
            </a:prstGeom>
            <a:solidFill>
              <a:srgbClr val="0066FF">
                <a:alpha val="22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63" name="Google Shape;63;p5"/>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small" type="blank">
  <p:cSld name="BLANK">
    <p:spTree>
      <p:nvGrpSpPr>
        <p:cNvPr id="1" name="Shape 129"/>
        <p:cNvGrpSpPr/>
        <p:nvPr/>
      </p:nvGrpSpPr>
      <p:grpSpPr>
        <a:xfrm>
          <a:off x="0" y="0"/>
          <a:ext cx="0" cy="0"/>
          <a:chOff x="0" y="0"/>
          <a:chExt cx="0" cy="0"/>
        </a:xfrm>
      </p:grpSpPr>
      <p:grpSp>
        <p:nvGrpSpPr>
          <p:cNvPr id="130" name="Google Shape;130;p10"/>
          <p:cNvGrpSpPr/>
          <p:nvPr/>
        </p:nvGrpSpPr>
        <p:grpSpPr>
          <a:xfrm>
            <a:off x="7934863" y="4"/>
            <a:ext cx="1209179" cy="2774603"/>
            <a:chOff x="7395202" y="-6"/>
            <a:chExt cx="1748884" cy="4013021"/>
          </a:xfrm>
        </p:grpSpPr>
        <p:sp>
          <p:nvSpPr>
            <p:cNvPr id="131" name="Google Shape;131;p10"/>
            <p:cNvSpPr/>
            <p:nvPr/>
          </p:nvSpPr>
          <p:spPr>
            <a:xfrm rot="5400000" flipH="1">
              <a:off x="7471942" y="406044"/>
              <a:ext cx="2078100" cy="1266000"/>
            </a:xfrm>
            <a:prstGeom prst="parallelogram">
              <a:avLst>
                <a:gd name="adj" fmla="val 81897"/>
              </a:avLst>
            </a:prstGeom>
            <a:gradFill>
              <a:gsLst>
                <a:gs pos="0">
                  <a:srgbClr val="CC3399"/>
                </a:gs>
                <a:gs pos="100000">
                  <a:srgbClr val="6699FF"/>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2" name="Google Shape;132;p10"/>
            <p:cNvSpPr/>
            <p:nvPr/>
          </p:nvSpPr>
          <p:spPr>
            <a:xfrm rot="5400000" flipH="1">
              <a:off x="7072800" y="1666234"/>
              <a:ext cx="2574300" cy="1568100"/>
            </a:xfrm>
            <a:prstGeom prst="parallelogram">
              <a:avLst>
                <a:gd name="adj" fmla="val 81897"/>
              </a:avLst>
            </a:prstGeom>
            <a:gradFill>
              <a:gsLst>
                <a:gs pos="0">
                  <a:srgbClr val="33CCCC"/>
                </a:gs>
                <a:gs pos="100000">
                  <a:srgbClr val="66FF33"/>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3" name="Google Shape;133;p10"/>
            <p:cNvSpPr/>
            <p:nvPr/>
          </p:nvSpPr>
          <p:spPr>
            <a:xfrm rot="-5400000">
              <a:off x="8020587" y="2718092"/>
              <a:ext cx="1396200" cy="850800"/>
            </a:xfrm>
            <a:prstGeom prst="parallelogram">
              <a:avLst>
                <a:gd name="adj" fmla="val 81897"/>
              </a:avLst>
            </a:prstGeom>
            <a:gradFill>
              <a:gsLst>
                <a:gs pos="0">
                  <a:srgbClr val="FF0066"/>
                </a:gs>
                <a:gs pos="100000">
                  <a:srgbClr val="FF9900"/>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4" name="Google Shape;134;p10"/>
            <p:cNvSpPr/>
            <p:nvPr/>
          </p:nvSpPr>
          <p:spPr>
            <a:xfrm rot="-5400000">
              <a:off x="7178152" y="542730"/>
              <a:ext cx="1110900" cy="676800"/>
            </a:xfrm>
            <a:prstGeom prst="parallelogram">
              <a:avLst>
                <a:gd name="adj" fmla="val 81897"/>
              </a:avLst>
            </a:prstGeom>
            <a:solidFill>
              <a:srgbClr val="FFFFFF">
                <a:alpha val="14229"/>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5" name="Google Shape;135;p10"/>
            <p:cNvSpPr/>
            <p:nvPr/>
          </p:nvSpPr>
          <p:spPr>
            <a:xfrm rot="-5400000" flipH="1">
              <a:off x="8242801" y="3381815"/>
              <a:ext cx="784500" cy="477900"/>
            </a:xfrm>
            <a:prstGeom prst="parallelogram">
              <a:avLst>
                <a:gd name="adj" fmla="val 81897"/>
              </a:avLst>
            </a:prstGeom>
            <a:solidFill>
              <a:srgbClr val="0066FF">
                <a:alpha val="22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36" name="Google Shape;136;p10"/>
          <p:cNvGrpSpPr/>
          <p:nvPr/>
        </p:nvGrpSpPr>
        <p:grpSpPr>
          <a:xfrm>
            <a:off x="-1" y="2232486"/>
            <a:ext cx="874634" cy="2911268"/>
            <a:chOff x="3" y="2750304"/>
            <a:chExt cx="722480" cy="2404814"/>
          </a:xfrm>
        </p:grpSpPr>
        <p:sp>
          <p:nvSpPr>
            <p:cNvPr id="137" name="Google Shape;137;p10"/>
            <p:cNvSpPr/>
            <p:nvPr/>
          </p:nvSpPr>
          <p:spPr>
            <a:xfrm rot="5400000" flipH="1">
              <a:off x="-231667" y="3341328"/>
              <a:ext cx="1185900" cy="722400"/>
            </a:xfrm>
            <a:prstGeom prst="parallelogram">
              <a:avLst>
                <a:gd name="adj" fmla="val 81897"/>
              </a:avLst>
            </a:prstGeom>
            <a:gradFill>
              <a:gsLst>
                <a:gs pos="0">
                  <a:srgbClr val="CC3399"/>
                </a:gs>
                <a:gs pos="100000">
                  <a:srgbClr val="6699FF"/>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8" name="Google Shape;138;p10"/>
            <p:cNvSpPr/>
            <p:nvPr/>
          </p:nvSpPr>
          <p:spPr>
            <a:xfrm rot="5400000">
              <a:off x="-158106" y="3063820"/>
              <a:ext cx="808800" cy="492300"/>
            </a:xfrm>
            <a:prstGeom prst="parallelogram">
              <a:avLst>
                <a:gd name="adj" fmla="val 81897"/>
              </a:avLst>
            </a:prstGeom>
            <a:gradFill>
              <a:gsLst>
                <a:gs pos="0">
                  <a:srgbClr val="33CCCC"/>
                </a:gs>
                <a:gs pos="100000">
                  <a:srgbClr val="66FF33"/>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9" name="Google Shape;139;p10"/>
            <p:cNvSpPr/>
            <p:nvPr/>
          </p:nvSpPr>
          <p:spPr>
            <a:xfrm rot="-5400000" flipH="1">
              <a:off x="-173395" y="4440518"/>
              <a:ext cx="888000" cy="541200"/>
            </a:xfrm>
            <a:prstGeom prst="parallelogram">
              <a:avLst>
                <a:gd name="adj" fmla="val 81897"/>
              </a:avLst>
            </a:prstGeom>
            <a:gradFill>
              <a:gsLst>
                <a:gs pos="0">
                  <a:srgbClr val="FF0066"/>
                </a:gs>
                <a:gs pos="100000">
                  <a:srgbClr val="FF9900"/>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0" name="Google Shape;140;p10"/>
            <p:cNvSpPr/>
            <p:nvPr/>
          </p:nvSpPr>
          <p:spPr>
            <a:xfrm rot="-5400000">
              <a:off x="-120147" y="2870454"/>
              <a:ext cx="614700" cy="374400"/>
            </a:xfrm>
            <a:prstGeom prst="parallelogram">
              <a:avLst>
                <a:gd name="adj" fmla="val 81897"/>
              </a:avLst>
            </a:prstGeom>
            <a:solidFill>
              <a:srgbClr val="FFFFFF">
                <a:alpha val="14229"/>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1" name="Google Shape;141;p10"/>
            <p:cNvSpPr/>
            <p:nvPr/>
          </p:nvSpPr>
          <p:spPr>
            <a:xfrm rot="-5400000" flipH="1">
              <a:off x="228056" y="4058304"/>
              <a:ext cx="614400" cy="374400"/>
            </a:xfrm>
            <a:prstGeom prst="parallelogram">
              <a:avLst>
                <a:gd name="adj" fmla="val 81897"/>
              </a:avLst>
            </a:prstGeom>
            <a:solidFill>
              <a:srgbClr val="0066FF">
                <a:alpha val="22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42" name="Google Shape;142;p10"/>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green gradient">
  <p:cSld name="BLANK_2">
    <p:bg>
      <p:bgPr>
        <a:gradFill>
          <a:gsLst>
            <a:gs pos="0">
              <a:srgbClr val="33CCCC"/>
            </a:gs>
            <a:gs pos="100000">
              <a:srgbClr val="66FF33"/>
            </a:gs>
          </a:gsLst>
          <a:lin ang="5400700" scaled="0"/>
        </a:gradFill>
        <a:effectLst/>
      </p:bgPr>
    </p:bg>
    <p:spTree>
      <p:nvGrpSpPr>
        <p:cNvPr id="1" name="Shape 143"/>
        <p:cNvGrpSpPr/>
        <p:nvPr/>
      </p:nvGrpSpPr>
      <p:grpSpPr>
        <a:xfrm>
          <a:off x="0" y="0"/>
          <a:ext cx="0" cy="0"/>
          <a:chOff x="0" y="0"/>
          <a:chExt cx="0" cy="0"/>
        </a:xfrm>
      </p:grpSpPr>
      <p:sp>
        <p:nvSpPr>
          <p:cNvPr id="144" name="Google Shape;144;p11"/>
          <p:cNvSpPr/>
          <p:nvPr/>
        </p:nvSpPr>
        <p:spPr>
          <a:xfrm rot="5400000" flipH="1">
            <a:off x="7987921" y="280747"/>
            <a:ext cx="1436798" cy="875312"/>
          </a:xfrm>
          <a:prstGeom prst="parallelogram">
            <a:avLst>
              <a:gd name="adj" fmla="val 81897"/>
            </a:avLst>
          </a:prstGeom>
          <a:solidFill>
            <a:srgbClr val="FFFFFF">
              <a:alpha val="2458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5" name="Google Shape;145;p11"/>
          <p:cNvSpPr/>
          <p:nvPr/>
        </p:nvSpPr>
        <p:spPr>
          <a:xfrm rot="5400000" flipH="1">
            <a:off x="7711954" y="1152043"/>
            <a:ext cx="1779871" cy="1084184"/>
          </a:xfrm>
          <a:prstGeom prst="parallelogram">
            <a:avLst>
              <a:gd name="adj" fmla="val 81897"/>
            </a:avLst>
          </a:prstGeom>
          <a:solidFill>
            <a:srgbClr val="FFFFFF">
              <a:alpha val="2458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6" name="Google Shape;146;p11"/>
          <p:cNvSpPr/>
          <p:nvPr/>
        </p:nvSpPr>
        <p:spPr>
          <a:xfrm rot="-5400000">
            <a:off x="8367254" y="1879297"/>
            <a:ext cx="965333" cy="588243"/>
          </a:xfrm>
          <a:prstGeom prst="parallelogram">
            <a:avLst>
              <a:gd name="adj" fmla="val 81897"/>
            </a:avLst>
          </a:prstGeom>
          <a:solidFill>
            <a:srgbClr val="0066FF">
              <a:alpha val="22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7" name="Google Shape;147;p11"/>
          <p:cNvSpPr/>
          <p:nvPr/>
        </p:nvSpPr>
        <p:spPr>
          <a:xfrm rot="-5400000">
            <a:off x="7784794" y="375252"/>
            <a:ext cx="768076" cy="467940"/>
          </a:xfrm>
          <a:prstGeom prst="parallelogram">
            <a:avLst>
              <a:gd name="adj" fmla="val 81897"/>
            </a:avLst>
          </a:prstGeom>
          <a:solidFill>
            <a:srgbClr val="0066FF">
              <a:alpha val="22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8" name="Google Shape;148;p11"/>
          <p:cNvSpPr/>
          <p:nvPr/>
        </p:nvSpPr>
        <p:spPr>
          <a:xfrm rot="-5400000" flipH="1">
            <a:off x="8520892" y="2338195"/>
            <a:ext cx="542403" cy="330420"/>
          </a:xfrm>
          <a:prstGeom prst="parallelogram">
            <a:avLst>
              <a:gd name="adj" fmla="val 81897"/>
            </a:avLst>
          </a:prstGeom>
          <a:solidFill>
            <a:srgbClr val="FFFFFF">
              <a:alpha val="2458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9" name="Google Shape;149;p11"/>
          <p:cNvSpPr/>
          <p:nvPr/>
        </p:nvSpPr>
        <p:spPr>
          <a:xfrm rot="5400000" flipH="1">
            <a:off x="-280461" y="2947980"/>
            <a:ext cx="1435651" cy="874537"/>
          </a:xfrm>
          <a:prstGeom prst="parallelogram">
            <a:avLst>
              <a:gd name="adj" fmla="val 81897"/>
            </a:avLst>
          </a:prstGeom>
          <a:solidFill>
            <a:srgbClr val="FFFFFF">
              <a:alpha val="2458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0" name="Google Shape;150;p11"/>
          <p:cNvSpPr/>
          <p:nvPr/>
        </p:nvSpPr>
        <p:spPr>
          <a:xfrm rot="5400000">
            <a:off x="-191408" y="2612028"/>
            <a:ext cx="979133" cy="595978"/>
          </a:xfrm>
          <a:prstGeom prst="parallelogram">
            <a:avLst>
              <a:gd name="adj" fmla="val 81897"/>
            </a:avLst>
          </a:prstGeom>
          <a:solidFill>
            <a:srgbClr val="FFFFFF">
              <a:alpha val="2458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1" name="Google Shape;151;p11"/>
          <p:cNvSpPr/>
          <p:nvPr/>
        </p:nvSpPr>
        <p:spPr>
          <a:xfrm rot="-5400000" flipH="1">
            <a:off x="-209916" y="4278659"/>
            <a:ext cx="1075013" cy="655177"/>
          </a:xfrm>
          <a:prstGeom prst="parallelogram">
            <a:avLst>
              <a:gd name="adj" fmla="val 81897"/>
            </a:avLst>
          </a:prstGeom>
          <a:solidFill>
            <a:srgbClr val="FFFFFF">
              <a:alpha val="2458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2" name="Google Shape;152;p11"/>
          <p:cNvSpPr/>
          <p:nvPr/>
        </p:nvSpPr>
        <p:spPr>
          <a:xfrm rot="-5400000">
            <a:off x="-145454" y="2377940"/>
            <a:ext cx="744156" cy="453249"/>
          </a:xfrm>
          <a:prstGeom prst="parallelogram">
            <a:avLst>
              <a:gd name="adj" fmla="val 81897"/>
            </a:avLst>
          </a:prstGeom>
          <a:solidFill>
            <a:srgbClr val="0066FF">
              <a:alpha val="22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3" name="Google Shape;153;p11"/>
          <p:cNvSpPr/>
          <p:nvPr/>
        </p:nvSpPr>
        <p:spPr>
          <a:xfrm rot="-5400000" flipH="1">
            <a:off x="276080" y="3815951"/>
            <a:ext cx="743793" cy="453249"/>
          </a:xfrm>
          <a:prstGeom prst="parallelogram">
            <a:avLst>
              <a:gd name="adj" fmla="val 81897"/>
            </a:avLst>
          </a:prstGeom>
          <a:solidFill>
            <a:srgbClr val="0066FF">
              <a:alpha val="22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4" name="Google Shape;154;p11"/>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big">
  <p:cSld name="BLANK_1">
    <p:spTree>
      <p:nvGrpSpPr>
        <p:cNvPr id="1" name="Shape 179"/>
        <p:cNvGrpSpPr/>
        <p:nvPr/>
      </p:nvGrpSpPr>
      <p:grpSpPr>
        <a:xfrm>
          <a:off x="0" y="0"/>
          <a:ext cx="0" cy="0"/>
          <a:chOff x="0" y="0"/>
          <a:chExt cx="0" cy="0"/>
        </a:xfrm>
      </p:grpSpPr>
      <p:grpSp>
        <p:nvGrpSpPr>
          <p:cNvPr id="180" name="Google Shape;180;p14"/>
          <p:cNvGrpSpPr/>
          <p:nvPr/>
        </p:nvGrpSpPr>
        <p:grpSpPr>
          <a:xfrm>
            <a:off x="7395202" y="-6"/>
            <a:ext cx="1748884" cy="4013021"/>
            <a:chOff x="7395202" y="-6"/>
            <a:chExt cx="1748884" cy="4013021"/>
          </a:xfrm>
        </p:grpSpPr>
        <p:sp>
          <p:nvSpPr>
            <p:cNvPr id="181" name="Google Shape;181;p14"/>
            <p:cNvSpPr/>
            <p:nvPr/>
          </p:nvSpPr>
          <p:spPr>
            <a:xfrm rot="5400000" flipH="1">
              <a:off x="7471942" y="406044"/>
              <a:ext cx="2078100" cy="1266000"/>
            </a:xfrm>
            <a:prstGeom prst="parallelogram">
              <a:avLst>
                <a:gd name="adj" fmla="val 81897"/>
              </a:avLst>
            </a:prstGeom>
            <a:gradFill>
              <a:gsLst>
                <a:gs pos="0">
                  <a:srgbClr val="CC3399"/>
                </a:gs>
                <a:gs pos="100000">
                  <a:srgbClr val="6699FF"/>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2" name="Google Shape;182;p14"/>
            <p:cNvSpPr/>
            <p:nvPr/>
          </p:nvSpPr>
          <p:spPr>
            <a:xfrm rot="5400000" flipH="1">
              <a:off x="7072800" y="1666234"/>
              <a:ext cx="2574300" cy="1568100"/>
            </a:xfrm>
            <a:prstGeom prst="parallelogram">
              <a:avLst>
                <a:gd name="adj" fmla="val 81897"/>
              </a:avLst>
            </a:prstGeom>
            <a:gradFill>
              <a:gsLst>
                <a:gs pos="0">
                  <a:srgbClr val="33CCCC"/>
                </a:gs>
                <a:gs pos="100000">
                  <a:srgbClr val="66FF33"/>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3" name="Google Shape;183;p14"/>
            <p:cNvSpPr/>
            <p:nvPr/>
          </p:nvSpPr>
          <p:spPr>
            <a:xfrm rot="-5400000">
              <a:off x="8020587" y="2718092"/>
              <a:ext cx="1396200" cy="850800"/>
            </a:xfrm>
            <a:prstGeom prst="parallelogram">
              <a:avLst>
                <a:gd name="adj" fmla="val 81897"/>
              </a:avLst>
            </a:prstGeom>
            <a:gradFill>
              <a:gsLst>
                <a:gs pos="0">
                  <a:srgbClr val="FF0066"/>
                </a:gs>
                <a:gs pos="100000">
                  <a:srgbClr val="FF9900"/>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4" name="Google Shape;184;p14"/>
            <p:cNvSpPr/>
            <p:nvPr/>
          </p:nvSpPr>
          <p:spPr>
            <a:xfrm rot="-5400000">
              <a:off x="7178152" y="542730"/>
              <a:ext cx="1110900" cy="676800"/>
            </a:xfrm>
            <a:prstGeom prst="parallelogram">
              <a:avLst>
                <a:gd name="adj" fmla="val 81897"/>
              </a:avLst>
            </a:prstGeom>
            <a:solidFill>
              <a:srgbClr val="FFFFFF">
                <a:alpha val="14229"/>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5" name="Google Shape;185;p14"/>
            <p:cNvSpPr/>
            <p:nvPr/>
          </p:nvSpPr>
          <p:spPr>
            <a:xfrm rot="-5400000" flipH="1">
              <a:off x="8242801" y="3381815"/>
              <a:ext cx="784500" cy="477900"/>
            </a:xfrm>
            <a:prstGeom prst="parallelogram">
              <a:avLst>
                <a:gd name="adj" fmla="val 81897"/>
              </a:avLst>
            </a:prstGeom>
            <a:solidFill>
              <a:srgbClr val="0066FF">
                <a:alpha val="22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86" name="Google Shape;186;p14"/>
          <p:cNvSpPr/>
          <p:nvPr/>
        </p:nvSpPr>
        <p:spPr>
          <a:xfrm rot="5400000" flipH="1">
            <a:off x="-479615" y="1845054"/>
            <a:ext cx="2455200" cy="1495800"/>
          </a:xfrm>
          <a:prstGeom prst="parallelogram">
            <a:avLst>
              <a:gd name="adj" fmla="val 81897"/>
            </a:avLst>
          </a:prstGeom>
          <a:gradFill>
            <a:gsLst>
              <a:gs pos="0">
                <a:srgbClr val="CC3399"/>
              </a:gs>
              <a:gs pos="100000">
                <a:srgbClr val="6699FF"/>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7" name="Google Shape;187;p14"/>
          <p:cNvSpPr/>
          <p:nvPr/>
        </p:nvSpPr>
        <p:spPr>
          <a:xfrm rot="5400000">
            <a:off x="-262152" y="1526813"/>
            <a:ext cx="1340700" cy="816300"/>
          </a:xfrm>
          <a:prstGeom prst="parallelogram">
            <a:avLst>
              <a:gd name="adj" fmla="val 81897"/>
            </a:avLst>
          </a:prstGeom>
          <a:gradFill>
            <a:gsLst>
              <a:gs pos="0">
                <a:srgbClr val="33CCCC"/>
              </a:gs>
              <a:gs pos="100000">
                <a:srgbClr val="66FF33"/>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8" name="Google Shape;188;p14"/>
          <p:cNvSpPr/>
          <p:nvPr/>
        </p:nvSpPr>
        <p:spPr>
          <a:xfrm rot="-5400000" flipH="1">
            <a:off x="-358955" y="3663589"/>
            <a:ext cx="1838400" cy="1120500"/>
          </a:xfrm>
          <a:prstGeom prst="parallelogram">
            <a:avLst>
              <a:gd name="adj" fmla="val 81897"/>
            </a:avLst>
          </a:prstGeom>
          <a:gradFill>
            <a:gsLst>
              <a:gs pos="0">
                <a:srgbClr val="FF0066"/>
              </a:gs>
              <a:gs pos="100000">
                <a:srgbClr val="FF9900"/>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9" name="Google Shape;189;p14"/>
          <p:cNvSpPr/>
          <p:nvPr/>
        </p:nvSpPr>
        <p:spPr>
          <a:xfrm rot="-5400000">
            <a:off x="-199052" y="1206482"/>
            <a:ext cx="1018800" cy="620700"/>
          </a:xfrm>
          <a:prstGeom prst="parallelogram">
            <a:avLst>
              <a:gd name="adj" fmla="val 81897"/>
            </a:avLst>
          </a:prstGeom>
          <a:solidFill>
            <a:srgbClr val="FFFFFF">
              <a:alpha val="14229"/>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0" name="Google Shape;190;p14"/>
          <p:cNvSpPr/>
          <p:nvPr/>
        </p:nvSpPr>
        <p:spPr>
          <a:xfrm rot="-5400000" flipH="1">
            <a:off x="472234" y="3024661"/>
            <a:ext cx="1272000" cy="775200"/>
          </a:xfrm>
          <a:prstGeom prst="parallelogram">
            <a:avLst>
              <a:gd name="adj" fmla="val 81897"/>
            </a:avLst>
          </a:prstGeom>
          <a:solidFill>
            <a:srgbClr val="0066FF">
              <a:alpha val="22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1" name="Google Shape;191;p14"/>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2328150" y="1991825"/>
            <a:ext cx="4487700" cy="1159800"/>
          </a:xfrm>
          <a:prstGeom prst="rect">
            <a:avLst/>
          </a:prstGeom>
        </p:spPr>
        <p:txBody>
          <a:bodyPr spcFirstLastPara="1" wrap="square" lIns="91425" tIns="91425" rIns="91425" bIns="91425" anchor="ctr" anchorCtr="0">
            <a:noAutofit/>
          </a:bodyPr>
          <a:lstStyle>
            <a:lvl1pPr lvl="0" algn="ctr">
              <a:spcBef>
                <a:spcPts val="0"/>
              </a:spcBef>
              <a:spcAft>
                <a:spcPts val="0"/>
              </a:spcAft>
              <a:buSzPts val="4600"/>
              <a:buNone/>
              <a:defRPr sz="46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endParaRPr/>
          </a:p>
        </p:txBody>
      </p:sp>
      <p:sp>
        <p:nvSpPr>
          <p:cNvPr id="11" name="Google Shape;11;p2"/>
          <p:cNvSpPr/>
          <p:nvPr/>
        </p:nvSpPr>
        <p:spPr>
          <a:xfrm rot="5400000" flipH="1">
            <a:off x="6177275" y="-42338"/>
            <a:ext cx="3688200" cy="2246100"/>
          </a:xfrm>
          <a:prstGeom prst="parallelogram">
            <a:avLst>
              <a:gd name="adj" fmla="val 81897"/>
            </a:avLst>
          </a:prstGeom>
          <a:gradFill>
            <a:gsLst>
              <a:gs pos="0">
                <a:srgbClr val="33CCCC"/>
              </a:gs>
              <a:gs pos="100000">
                <a:srgbClr val="66FF33"/>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 name="Google Shape;12;p2"/>
          <p:cNvSpPr/>
          <p:nvPr/>
        </p:nvSpPr>
        <p:spPr>
          <a:xfrm rot="5400000" flipH="1">
            <a:off x="-698074" y="3247200"/>
            <a:ext cx="3573900" cy="2177100"/>
          </a:xfrm>
          <a:prstGeom prst="parallelogram">
            <a:avLst>
              <a:gd name="adj" fmla="val 81897"/>
            </a:avLst>
          </a:prstGeom>
          <a:gradFill>
            <a:gsLst>
              <a:gs pos="0">
                <a:srgbClr val="CC3399"/>
              </a:gs>
              <a:gs pos="100000">
                <a:srgbClr val="6699FF"/>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 name="Google Shape;13;p2"/>
          <p:cNvSpPr/>
          <p:nvPr/>
        </p:nvSpPr>
        <p:spPr>
          <a:xfrm rot="-5400000" flipH="1">
            <a:off x="-428544" y="2831032"/>
            <a:ext cx="2195100" cy="1338000"/>
          </a:xfrm>
          <a:prstGeom prst="parallelogram">
            <a:avLst>
              <a:gd name="adj" fmla="val 81897"/>
            </a:avLst>
          </a:prstGeom>
          <a:gradFill>
            <a:gsLst>
              <a:gs pos="0">
                <a:srgbClr val="FF0066"/>
              </a:gs>
              <a:gs pos="100000">
                <a:srgbClr val="FF9900"/>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 name="Google Shape;14;p2"/>
          <p:cNvSpPr/>
          <p:nvPr/>
        </p:nvSpPr>
        <p:spPr>
          <a:xfrm rot="-5400000" flipH="1">
            <a:off x="563748" y="2068298"/>
            <a:ext cx="1518900" cy="925500"/>
          </a:xfrm>
          <a:prstGeom prst="parallelogram">
            <a:avLst>
              <a:gd name="adj" fmla="val 81897"/>
            </a:avLst>
          </a:prstGeom>
          <a:solidFill>
            <a:srgbClr val="0066FF">
              <a:alpha val="22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 name="Google Shape;15;p2"/>
          <p:cNvSpPr/>
          <p:nvPr/>
        </p:nvSpPr>
        <p:spPr>
          <a:xfrm rot="5400000">
            <a:off x="-253698" y="2260564"/>
            <a:ext cx="1297200" cy="789900"/>
          </a:xfrm>
          <a:prstGeom prst="parallelogram">
            <a:avLst>
              <a:gd name="adj" fmla="val 81897"/>
            </a:avLst>
          </a:prstGeom>
          <a:gradFill>
            <a:gsLst>
              <a:gs pos="0">
                <a:srgbClr val="33CCCC"/>
              </a:gs>
              <a:gs pos="100000">
                <a:srgbClr val="66FF33"/>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 name="Google Shape;16;p2"/>
          <p:cNvSpPr/>
          <p:nvPr/>
        </p:nvSpPr>
        <p:spPr>
          <a:xfrm rot="-5400000">
            <a:off x="-192598" y="1950593"/>
            <a:ext cx="985800" cy="600600"/>
          </a:xfrm>
          <a:prstGeom prst="parallelogram">
            <a:avLst>
              <a:gd name="adj" fmla="val 81897"/>
            </a:avLst>
          </a:prstGeom>
          <a:solidFill>
            <a:srgbClr val="FFFFFF">
              <a:alpha val="14229"/>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 name="Google Shape;17;p2"/>
          <p:cNvSpPr/>
          <p:nvPr/>
        </p:nvSpPr>
        <p:spPr>
          <a:xfrm rot="5400000" flipH="1">
            <a:off x="7217675" y="1270025"/>
            <a:ext cx="2394600" cy="1458900"/>
          </a:xfrm>
          <a:prstGeom prst="parallelogram">
            <a:avLst>
              <a:gd name="adj" fmla="val 81897"/>
            </a:avLst>
          </a:prstGeom>
          <a:gradFill>
            <a:gsLst>
              <a:gs pos="0">
                <a:srgbClr val="CC3399"/>
              </a:gs>
              <a:gs pos="100000">
                <a:srgbClr val="6699FF"/>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 name="Google Shape;18;p2"/>
          <p:cNvSpPr/>
          <p:nvPr/>
        </p:nvSpPr>
        <p:spPr>
          <a:xfrm rot="-5400000">
            <a:off x="7922499" y="2744289"/>
            <a:ext cx="1518600" cy="925500"/>
          </a:xfrm>
          <a:prstGeom prst="parallelogram">
            <a:avLst>
              <a:gd name="adj" fmla="val 81897"/>
            </a:avLst>
          </a:prstGeom>
          <a:gradFill>
            <a:gsLst>
              <a:gs pos="0">
                <a:srgbClr val="FF0066"/>
              </a:gs>
              <a:gs pos="100000">
                <a:srgbClr val="FF9900"/>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 name="Google Shape;19;p2"/>
          <p:cNvSpPr/>
          <p:nvPr/>
        </p:nvSpPr>
        <p:spPr>
          <a:xfrm rot="-5400000" flipH="1">
            <a:off x="7315902" y="2802275"/>
            <a:ext cx="1027800" cy="626100"/>
          </a:xfrm>
          <a:prstGeom prst="parallelogram">
            <a:avLst>
              <a:gd name="adj" fmla="val 81897"/>
            </a:avLst>
          </a:prstGeom>
          <a:solidFill>
            <a:srgbClr val="FFFFFF">
              <a:alpha val="14229"/>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 name="Google Shape;20;p2"/>
          <p:cNvSpPr/>
          <p:nvPr/>
        </p:nvSpPr>
        <p:spPr>
          <a:xfrm rot="-5400000" flipH="1">
            <a:off x="6337825" y="578875"/>
            <a:ext cx="1520100" cy="926100"/>
          </a:xfrm>
          <a:prstGeom prst="parallelogram">
            <a:avLst>
              <a:gd name="adj" fmla="val 81897"/>
            </a:avLst>
          </a:prstGeom>
          <a:solidFill>
            <a:srgbClr val="0066FF">
              <a:alpha val="22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Tree>
    <p:extLst>
      <p:ext uri="{BB962C8B-B14F-4D97-AF65-F5344CB8AC3E}">
        <p14:creationId xmlns:p14="http://schemas.microsoft.com/office/powerpoint/2010/main" val="296541757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rgbClr val="041F30"/>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067088" y="912850"/>
            <a:ext cx="5972100" cy="6360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Clr>
                <a:srgbClr val="FFFFFF"/>
              </a:buClr>
              <a:buSzPts val="3000"/>
              <a:buFont typeface="Hind"/>
              <a:buNone/>
              <a:defRPr sz="3000" b="1">
                <a:solidFill>
                  <a:srgbClr val="FFFFFF"/>
                </a:solidFill>
                <a:latin typeface="Hind"/>
                <a:ea typeface="Hind"/>
                <a:cs typeface="Hind"/>
                <a:sym typeface="Hind"/>
              </a:defRPr>
            </a:lvl1pPr>
            <a:lvl2pPr lvl="1">
              <a:spcBef>
                <a:spcPts val="0"/>
              </a:spcBef>
              <a:spcAft>
                <a:spcPts val="0"/>
              </a:spcAft>
              <a:buClr>
                <a:srgbClr val="FFFFFF"/>
              </a:buClr>
              <a:buSzPts val="3000"/>
              <a:buFont typeface="Hind"/>
              <a:buNone/>
              <a:defRPr sz="3000" b="1">
                <a:solidFill>
                  <a:srgbClr val="FFFFFF"/>
                </a:solidFill>
                <a:latin typeface="Hind"/>
                <a:ea typeface="Hind"/>
                <a:cs typeface="Hind"/>
                <a:sym typeface="Hind"/>
              </a:defRPr>
            </a:lvl2pPr>
            <a:lvl3pPr lvl="2">
              <a:spcBef>
                <a:spcPts val="0"/>
              </a:spcBef>
              <a:spcAft>
                <a:spcPts val="0"/>
              </a:spcAft>
              <a:buClr>
                <a:srgbClr val="FFFFFF"/>
              </a:buClr>
              <a:buSzPts val="3000"/>
              <a:buFont typeface="Hind"/>
              <a:buNone/>
              <a:defRPr sz="3000" b="1">
                <a:solidFill>
                  <a:srgbClr val="FFFFFF"/>
                </a:solidFill>
                <a:latin typeface="Hind"/>
                <a:ea typeface="Hind"/>
                <a:cs typeface="Hind"/>
                <a:sym typeface="Hind"/>
              </a:defRPr>
            </a:lvl3pPr>
            <a:lvl4pPr lvl="3">
              <a:spcBef>
                <a:spcPts val="0"/>
              </a:spcBef>
              <a:spcAft>
                <a:spcPts val="0"/>
              </a:spcAft>
              <a:buClr>
                <a:srgbClr val="FFFFFF"/>
              </a:buClr>
              <a:buSzPts val="3000"/>
              <a:buFont typeface="Hind"/>
              <a:buNone/>
              <a:defRPr sz="3000" b="1">
                <a:solidFill>
                  <a:srgbClr val="FFFFFF"/>
                </a:solidFill>
                <a:latin typeface="Hind"/>
                <a:ea typeface="Hind"/>
                <a:cs typeface="Hind"/>
                <a:sym typeface="Hind"/>
              </a:defRPr>
            </a:lvl4pPr>
            <a:lvl5pPr lvl="4">
              <a:spcBef>
                <a:spcPts val="0"/>
              </a:spcBef>
              <a:spcAft>
                <a:spcPts val="0"/>
              </a:spcAft>
              <a:buClr>
                <a:srgbClr val="FFFFFF"/>
              </a:buClr>
              <a:buSzPts val="3000"/>
              <a:buFont typeface="Hind"/>
              <a:buNone/>
              <a:defRPr sz="3000" b="1">
                <a:solidFill>
                  <a:srgbClr val="FFFFFF"/>
                </a:solidFill>
                <a:latin typeface="Hind"/>
                <a:ea typeface="Hind"/>
                <a:cs typeface="Hind"/>
                <a:sym typeface="Hind"/>
              </a:defRPr>
            </a:lvl5pPr>
            <a:lvl6pPr lvl="5">
              <a:spcBef>
                <a:spcPts val="0"/>
              </a:spcBef>
              <a:spcAft>
                <a:spcPts val="0"/>
              </a:spcAft>
              <a:buClr>
                <a:srgbClr val="FFFFFF"/>
              </a:buClr>
              <a:buSzPts val="3000"/>
              <a:buFont typeface="Hind"/>
              <a:buNone/>
              <a:defRPr sz="3000" b="1">
                <a:solidFill>
                  <a:srgbClr val="FFFFFF"/>
                </a:solidFill>
                <a:latin typeface="Hind"/>
                <a:ea typeface="Hind"/>
                <a:cs typeface="Hind"/>
                <a:sym typeface="Hind"/>
              </a:defRPr>
            </a:lvl6pPr>
            <a:lvl7pPr lvl="6">
              <a:spcBef>
                <a:spcPts val="0"/>
              </a:spcBef>
              <a:spcAft>
                <a:spcPts val="0"/>
              </a:spcAft>
              <a:buClr>
                <a:srgbClr val="FFFFFF"/>
              </a:buClr>
              <a:buSzPts val="3000"/>
              <a:buFont typeface="Hind"/>
              <a:buNone/>
              <a:defRPr sz="3000" b="1">
                <a:solidFill>
                  <a:srgbClr val="FFFFFF"/>
                </a:solidFill>
                <a:latin typeface="Hind"/>
                <a:ea typeface="Hind"/>
                <a:cs typeface="Hind"/>
                <a:sym typeface="Hind"/>
              </a:defRPr>
            </a:lvl7pPr>
            <a:lvl8pPr lvl="7">
              <a:spcBef>
                <a:spcPts val="0"/>
              </a:spcBef>
              <a:spcAft>
                <a:spcPts val="0"/>
              </a:spcAft>
              <a:buClr>
                <a:srgbClr val="FFFFFF"/>
              </a:buClr>
              <a:buSzPts val="3000"/>
              <a:buFont typeface="Hind"/>
              <a:buNone/>
              <a:defRPr sz="3000" b="1">
                <a:solidFill>
                  <a:srgbClr val="FFFFFF"/>
                </a:solidFill>
                <a:latin typeface="Hind"/>
                <a:ea typeface="Hind"/>
                <a:cs typeface="Hind"/>
                <a:sym typeface="Hind"/>
              </a:defRPr>
            </a:lvl8pPr>
            <a:lvl9pPr lvl="8">
              <a:spcBef>
                <a:spcPts val="0"/>
              </a:spcBef>
              <a:spcAft>
                <a:spcPts val="0"/>
              </a:spcAft>
              <a:buClr>
                <a:srgbClr val="FFFFFF"/>
              </a:buClr>
              <a:buSzPts val="3000"/>
              <a:buFont typeface="Hind"/>
              <a:buNone/>
              <a:defRPr sz="3000" b="1">
                <a:solidFill>
                  <a:srgbClr val="FFFFFF"/>
                </a:solidFill>
                <a:latin typeface="Hind"/>
                <a:ea typeface="Hind"/>
                <a:cs typeface="Hind"/>
                <a:sym typeface="Hind"/>
              </a:defRPr>
            </a:lvl9pPr>
          </a:lstStyle>
          <a:p>
            <a:endParaRPr/>
          </a:p>
        </p:txBody>
      </p:sp>
      <p:sp>
        <p:nvSpPr>
          <p:cNvPr id="7" name="Google Shape;7;p1"/>
          <p:cNvSpPr txBox="1">
            <a:spLocks noGrp="1"/>
          </p:cNvSpPr>
          <p:nvPr>
            <p:ph type="body" idx="1"/>
          </p:nvPr>
        </p:nvSpPr>
        <p:spPr>
          <a:xfrm>
            <a:off x="1067088" y="1650548"/>
            <a:ext cx="5972100" cy="2764500"/>
          </a:xfrm>
          <a:prstGeom prst="rect">
            <a:avLst/>
          </a:prstGeom>
          <a:noFill/>
          <a:ln>
            <a:noFill/>
          </a:ln>
        </p:spPr>
        <p:txBody>
          <a:bodyPr spcFirstLastPara="1" wrap="square" lIns="91425" tIns="91425" rIns="91425" bIns="91425" anchor="t" anchorCtr="0">
            <a:noAutofit/>
          </a:bodyPr>
          <a:lstStyle>
            <a:lvl1pPr marL="457200" lvl="0" indent="-381000">
              <a:spcBef>
                <a:spcPts val="600"/>
              </a:spcBef>
              <a:spcAft>
                <a:spcPts val="0"/>
              </a:spcAft>
              <a:buClr>
                <a:srgbClr val="1C4587"/>
              </a:buClr>
              <a:buSzPts val="2400"/>
              <a:buFont typeface="Hind"/>
              <a:buChar char="›"/>
              <a:defRPr sz="2400">
                <a:solidFill>
                  <a:srgbClr val="FFFFFF"/>
                </a:solidFill>
                <a:latin typeface="Hind"/>
                <a:ea typeface="Hind"/>
                <a:cs typeface="Hind"/>
                <a:sym typeface="Hind"/>
              </a:defRPr>
            </a:lvl1pPr>
            <a:lvl2pPr marL="914400" lvl="1" indent="-381000">
              <a:spcBef>
                <a:spcPts val="0"/>
              </a:spcBef>
              <a:spcAft>
                <a:spcPts val="0"/>
              </a:spcAft>
              <a:buClr>
                <a:srgbClr val="1C4587"/>
              </a:buClr>
              <a:buSzPts val="2400"/>
              <a:buFont typeface="Hind"/>
              <a:buChar char="›"/>
              <a:defRPr sz="2400">
                <a:solidFill>
                  <a:srgbClr val="FFFFFF"/>
                </a:solidFill>
                <a:latin typeface="Hind"/>
                <a:ea typeface="Hind"/>
                <a:cs typeface="Hind"/>
                <a:sym typeface="Hind"/>
              </a:defRPr>
            </a:lvl2pPr>
            <a:lvl3pPr marL="1371600" lvl="2" indent="-381000">
              <a:spcBef>
                <a:spcPts val="0"/>
              </a:spcBef>
              <a:spcAft>
                <a:spcPts val="0"/>
              </a:spcAft>
              <a:buClr>
                <a:srgbClr val="1C4587"/>
              </a:buClr>
              <a:buSzPts val="2400"/>
              <a:buFont typeface="Hind"/>
              <a:buChar char="›"/>
              <a:defRPr sz="2400">
                <a:solidFill>
                  <a:srgbClr val="FFFFFF"/>
                </a:solidFill>
                <a:latin typeface="Hind"/>
                <a:ea typeface="Hind"/>
                <a:cs typeface="Hind"/>
                <a:sym typeface="Hind"/>
              </a:defRPr>
            </a:lvl3pPr>
            <a:lvl4pPr marL="1828800" lvl="3" indent="-381000">
              <a:spcBef>
                <a:spcPts val="0"/>
              </a:spcBef>
              <a:spcAft>
                <a:spcPts val="0"/>
              </a:spcAft>
              <a:buClr>
                <a:srgbClr val="1C4587"/>
              </a:buClr>
              <a:buSzPts val="2400"/>
              <a:buFont typeface="Hind"/>
              <a:buChar char="›"/>
              <a:defRPr sz="2400">
                <a:solidFill>
                  <a:srgbClr val="FFFFFF"/>
                </a:solidFill>
                <a:latin typeface="Hind"/>
                <a:ea typeface="Hind"/>
                <a:cs typeface="Hind"/>
                <a:sym typeface="Hind"/>
              </a:defRPr>
            </a:lvl4pPr>
            <a:lvl5pPr marL="2286000" lvl="4" indent="-381000">
              <a:spcBef>
                <a:spcPts val="0"/>
              </a:spcBef>
              <a:spcAft>
                <a:spcPts val="0"/>
              </a:spcAft>
              <a:buClr>
                <a:srgbClr val="1C4587"/>
              </a:buClr>
              <a:buSzPts val="2400"/>
              <a:buFont typeface="Hind"/>
              <a:buChar char="›"/>
              <a:defRPr sz="2400">
                <a:solidFill>
                  <a:srgbClr val="FFFFFF"/>
                </a:solidFill>
                <a:latin typeface="Hind"/>
                <a:ea typeface="Hind"/>
                <a:cs typeface="Hind"/>
                <a:sym typeface="Hind"/>
              </a:defRPr>
            </a:lvl5pPr>
            <a:lvl6pPr marL="2743200" lvl="5" indent="-381000">
              <a:spcBef>
                <a:spcPts val="0"/>
              </a:spcBef>
              <a:spcAft>
                <a:spcPts val="0"/>
              </a:spcAft>
              <a:buClr>
                <a:srgbClr val="1C4587"/>
              </a:buClr>
              <a:buSzPts val="2400"/>
              <a:buFont typeface="Hind"/>
              <a:buChar char="›"/>
              <a:defRPr sz="2400">
                <a:solidFill>
                  <a:srgbClr val="FFFFFF"/>
                </a:solidFill>
                <a:latin typeface="Hind"/>
                <a:ea typeface="Hind"/>
                <a:cs typeface="Hind"/>
                <a:sym typeface="Hind"/>
              </a:defRPr>
            </a:lvl6pPr>
            <a:lvl7pPr marL="3200400" lvl="6" indent="-381000">
              <a:spcBef>
                <a:spcPts val="0"/>
              </a:spcBef>
              <a:spcAft>
                <a:spcPts val="0"/>
              </a:spcAft>
              <a:buClr>
                <a:srgbClr val="1C4587"/>
              </a:buClr>
              <a:buSzPts val="2400"/>
              <a:buFont typeface="Hind"/>
              <a:buChar char="›"/>
              <a:defRPr sz="2400">
                <a:solidFill>
                  <a:srgbClr val="FFFFFF"/>
                </a:solidFill>
                <a:latin typeface="Hind"/>
                <a:ea typeface="Hind"/>
                <a:cs typeface="Hind"/>
                <a:sym typeface="Hind"/>
              </a:defRPr>
            </a:lvl7pPr>
            <a:lvl8pPr marL="3657600" lvl="7" indent="-381000">
              <a:spcBef>
                <a:spcPts val="0"/>
              </a:spcBef>
              <a:spcAft>
                <a:spcPts val="0"/>
              </a:spcAft>
              <a:buClr>
                <a:srgbClr val="1C4587"/>
              </a:buClr>
              <a:buSzPts val="2400"/>
              <a:buFont typeface="Hind"/>
              <a:buChar char="›"/>
              <a:defRPr sz="2400">
                <a:solidFill>
                  <a:srgbClr val="FFFFFF"/>
                </a:solidFill>
                <a:latin typeface="Hind"/>
                <a:ea typeface="Hind"/>
                <a:cs typeface="Hind"/>
                <a:sym typeface="Hind"/>
              </a:defRPr>
            </a:lvl8pPr>
            <a:lvl9pPr marL="4114800" lvl="8" indent="-381000">
              <a:spcBef>
                <a:spcPts val="0"/>
              </a:spcBef>
              <a:spcAft>
                <a:spcPts val="0"/>
              </a:spcAft>
              <a:buClr>
                <a:srgbClr val="1C4587"/>
              </a:buClr>
              <a:buSzPts val="2400"/>
              <a:buFont typeface="Hind"/>
              <a:buChar char="»"/>
              <a:defRPr sz="2400">
                <a:solidFill>
                  <a:srgbClr val="FFFFFF"/>
                </a:solidFill>
                <a:latin typeface="Hind"/>
                <a:ea typeface="Hind"/>
                <a:cs typeface="Hind"/>
                <a:sym typeface="Hind"/>
              </a:defRPr>
            </a:lvl9pPr>
          </a:lstStyle>
          <a:p>
            <a:endParaRPr/>
          </a:p>
        </p:txBody>
      </p:sp>
      <p:sp>
        <p:nvSpPr>
          <p:cNvPr id="8" name="Google Shape;8;p1"/>
          <p:cNvSpPr txBox="1">
            <a:spLocks noGrp="1"/>
          </p:cNvSpPr>
          <p:nvPr>
            <p:ph type="sldNum" idx="12"/>
          </p:nvPr>
        </p:nvSpPr>
        <p:spPr>
          <a:xfrm>
            <a:off x="8556775" y="4812625"/>
            <a:ext cx="587100" cy="330900"/>
          </a:xfrm>
          <a:prstGeom prst="rect">
            <a:avLst/>
          </a:prstGeom>
          <a:noFill/>
          <a:ln>
            <a:noFill/>
          </a:ln>
        </p:spPr>
        <p:txBody>
          <a:bodyPr spcFirstLastPara="1" wrap="square" lIns="91425" tIns="91425" rIns="91425" bIns="91425" anchor="t" anchorCtr="0">
            <a:noAutofit/>
          </a:bodyPr>
          <a:lstStyle>
            <a:lvl1pPr lvl="0" algn="r">
              <a:buNone/>
              <a:defRPr sz="1100">
                <a:solidFill>
                  <a:srgbClr val="FFFFFF"/>
                </a:solidFill>
                <a:latin typeface="Hind"/>
                <a:ea typeface="Hind"/>
                <a:cs typeface="Hind"/>
                <a:sym typeface="Hind"/>
              </a:defRPr>
            </a:lvl1pPr>
            <a:lvl2pPr lvl="1" algn="r">
              <a:buNone/>
              <a:defRPr sz="1100">
                <a:solidFill>
                  <a:srgbClr val="FFFFFF"/>
                </a:solidFill>
                <a:latin typeface="Hind"/>
                <a:ea typeface="Hind"/>
                <a:cs typeface="Hind"/>
                <a:sym typeface="Hind"/>
              </a:defRPr>
            </a:lvl2pPr>
            <a:lvl3pPr lvl="2" algn="r">
              <a:buNone/>
              <a:defRPr sz="1100">
                <a:solidFill>
                  <a:srgbClr val="FFFFFF"/>
                </a:solidFill>
                <a:latin typeface="Hind"/>
                <a:ea typeface="Hind"/>
                <a:cs typeface="Hind"/>
                <a:sym typeface="Hind"/>
              </a:defRPr>
            </a:lvl3pPr>
            <a:lvl4pPr lvl="3" algn="r">
              <a:buNone/>
              <a:defRPr sz="1100">
                <a:solidFill>
                  <a:srgbClr val="FFFFFF"/>
                </a:solidFill>
                <a:latin typeface="Hind"/>
                <a:ea typeface="Hind"/>
                <a:cs typeface="Hind"/>
                <a:sym typeface="Hind"/>
              </a:defRPr>
            </a:lvl4pPr>
            <a:lvl5pPr lvl="4" algn="r">
              <a:buNone/>
              <a:defRPr sz="1100">
                <a:solidFill>
                  <a:srgbClr val="FFFFFF"/>
                </a:solidFill>
                <a:latin typeface="Hind"/>
                <a:ea typeface="Hind"/>
                <a:cs typeface="Hind"/>
                <a:sym typeface="Hind"/>
              </a:defRPr>
            </a:lvl5pPr>
            <a:lvl6pPr lvl="5" algn="r">
              <a:buNone/>
              <a:defRPr sz="1100">
                <a:solidFill>
                  <a:srgbClr val="FFFFFF"/>
                </a:solidFill>
                <a:latin typeface="Hind"/>
                <a:ea typeface="Hind"/>
                <a:cs typeface="Hind"/>
                <a:sym typeface="Hind"/>
              </a:defRPr>
            </a:lvl6pPr>
            <a:lvl7pPr lvl="6" algn="r">
              <a:buNone/>
              <a:defRPr sz="1100">
                <a:solidFill>
                  <a:srgbClr val="FFFFFF"/>
                </a:solidFill>
                <a:latin typeface="Hind"/>
                <a:ea typeface="Hind"/>
                <a:cs typeface="Hind"/>
                <a:sym typeface="Hind"/>
              </a:defRPr>
            </a:lvl7pPr>
            <a:lvl8pPr lvl="7" algn="r">
              <a:buNone/>
              <a:defRPr sz="1100">
                <a:solidFill>
                  <a:srgbClr val="FFFFFF"/>
                </a:solidFill>
                <a:latin typeface="Hind"/>
                <a:ea typeface="Hind"/>
                <a:cs typeface="Hind"/>
                <a:sym typeface="Hind"/>
              </a:defRPr>
            </a:lvl8pPr>
            <a:lvl9pPr lvl="8" algn="r">
              <a:buNone/>
              <a:defRPr sz="1100">
                <a:solidFill>
                  <a:srgbClr val="FFFFFF"/>
                </a:solidFill>
                <a:latin typeface="Hind"/>
                <a:ea typeface="Hind"/>
                <a:cs typeface="Hind"/>
                <a:sym typeface="Hind"/>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1" r:id="rId1"/>
    <p:sldLayoutId id="2147483656" r:id="rId2"/>
    <p:sldLayoutId id="2147483657" r:id="rId3"/>
    <p:sldLayoutId id="2147483660" r:id="rId4"/>
    <p:sldLayoutId id="2147483663" r:id="rId5"/>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tags" Target="../tags/tag3.xml"/><Relationship Id="rId7" Type="http://schemas.openxmlformats.org/officeDocument/2006/relationships/image" Target="../media/image2.jp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notesSlide" Target="../notesSlides/notesSlide2.xml"/><Relationship Id="rId5" Type="http://schemas.openxmlformats.org/officeDocument/2006/relationships/slideLayout" Target="../slideLayouts/slideLayout2.xml"/><Relationship Id="rId4" Type="http://schemas.openxmlformats.org/officeDocument/2006/relationships/tags" Target="../tags/tag4.xml"/></Relationships>
</file>

<file path=ppt/slides/_rels/slide30.xml.rels><?xml version="1.0" encoding="UTF-8" standalone="yes"?>
<Relationships xmlns="http://schemas.openxmlformats.org/package/2006/relationships"><Relationship Id="rId3" Type="http://schemas.openxmlformats.org/officeDocument/2006/relationships/hyperlink" Target="https://hienlth.weebly.com/ooad-hcmue.html" TargetMode="External"/><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hyperlink" Target="https://www.codeproject.com/Articles/1137299/Object-Oriented-Analysis-and-Design" TargetMode="Externa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27.jpg"/><Relationship Id="rId4" Type="http://schemas.openxmlformats.org/officeDocument/2006/relationships/image" Target="../media/image26.png"/></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Video 3">
            <a:extLst>
              <a:ext uri="{FF2B5EF4-FFF2-40B4-BE49-F238E27FC236}">
                <a16:creationId xmlns:a16="http://schemas.microsoft.com/office/drawing/2014/main" id="{BFA27BC5-C091-4340-A29B-2ACCC7BC014E}"/>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1" b="283"/>
          <a:stretch/>
        </p:blipFill>
        <p:spPr>
          <a:xfrm>
            <a:off x="0" y="-1"/>
            <a:ext cx="9144000" cy="5143501"/>
          </a:xfrm>
          <a:prstGeom prst="rect">
            <a:avLst/>
          </a:prstGeom>
          <a:ln w="28575">
            <a:noFill/>
          </a:ln>
          <a:scene3d>
            <a:camera prst="orthographicFront"/>
            <a:lightRig rig="threePt" dir="t"/>
          </a:scene3d>
          <a:sp3d>
            <a:bevelT w="101600" prst="riblet"/>
          </a:sp3d>
        </p:spPr>
      </p:pic>
      <p:sp>
        <p:nvSpPr>
          <p:cNvPr id="4" name="Rectangle 3"/>
          <p:cNvSpPr/>
          <p:nvPr/>
        </p:nvSpPr>
        <p:spPr>
          <a:xfrm>
            <a:off x="2009790" y="346078"/>
            <a:ext cx="5356274" cy="577081"/>
          </a:xfrm>
          <a:prstGeom prst="rect">
            <a:avLst/>
          </a:prstGeom>
          <a:noFill/>
        </p:spPr>
        <p:txBody>
          <a:bodyPr wrap="none" lIns="68580" tIns="34290" rIns="68580" bIns="34290">
            <a:spAutoFit/>
          </a:bodyPr>
          <a:lstStyle/>
          <a:p>
            <a:pPr algn="ctr"/>
            <a:r>
              <a:rPr lang="en-US" sz="3300" b="1" dirty="0">
                <a:ln w="9525">
                  <a:solidFill>
                    <a:schemeClr val="bg1"/>
                  </a:solidFill>
                  <a:prstDash val="solid"/>
                </a:ln>
                <a:solidFill>
                  <a:srgbClr val="FFFF00"/>
                </a:solidFill>
                <a:effectLst>
                  <a:glow rad="101600">
                    <a:schemeClr val="accent3">
                      <a:satMod val="175000"/>
                      <a:alpha val="40000"/>
                    </a:schemeClr>
                  </a:glow>
                  <a:outerShdw blurRad="12700" dist="38100" dir="2700000" algn="tl" rotWithShape="0">
                    <a:schemeClr val="bg1">
                      <a:lumMod val="50000"/>
                    </a:schemeClr>
                  </a:outerShdw>
                  <a:reflection blurRad="6350" stA="55000" endA="300" endPos="45500" dir="5400000" sy="-100000" algn="bl" rotWithShape="0"/>
                </a:effectLst>
              </a:rPr>
              <a:t>BÁO CÁO ĐỀ TÀI CUỐI KÌ</a:t>
            </a:r>
          </a:p>
        </p:txBody>
      </p:sp>
      <p:sp>
        <p:nvSpPr>
          <p:cNvPr id="5" name="Rectangle 4"/>
          <p:cNvSpPr/>
          <p:nvPr/>
        </p:nvSpPr>
        <p:spPr>
          <a:xfrm>
            <a:off x="1547179" y="679303"/>
            <a:ext cx="142874" cy="1351967"/>
          </a:xfrm>
          <a:prstGeom prst="rect">
            <a:avLst/>
          </a:prstGeom>
          <a:solidFill>
            <a:srgbClr val="FFC000"/>
          </a:solidFill>
          <a:ln>
            <a:solidFill>
              <a:srgbClr val="002060"/>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en-US" sz="1050" b="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p:txBody>
      </p:sp>
      <p:sp>
        <p:nvSpPr>
          <p:cNvPr id="6" name="Rectangle 5"/>
          <p:cNvSpPr/>
          <p:nvPr/>
        </p:nvSpPr>
        <p:spPr>
          <a:xfrm>
            <a:off x="1547179" y="1871119"/>
            <a:ext cx="6281496" cy="164428"/>
          </a:xfrm>
          <a:prstGeom prst="rect">
            <a:avLst/>
          </a:prstGeom>
          <a:solidFill>
            <a:srgbClr val="FFC000"/>
          </a:solidFill>
          <a:ln>
            <a:solidFill>
              <a:srgbClr val="002060"/>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en-US" sz="1050">
              <a:solidFill>
                <a:schemeClr val="accent6"/>
              </a:solidFill>
            </a:endParaRPr>
          </a:p>
        </p:txBody>
      </p:sp>
      <p:sp>
        <p:nvSpPr>
          <p:cNvPr id="7" name="Rectangle 6"/>
          <p:cNvSpPr/>
          <p:nvPr/>
        </p:nvSpPr>
        <p:spPr>
          <a:xfrm>
            <a:off x="7774912" y="561432"/>
            <a:ext cx="142874" cy="1469839"/>
          </a:xfrm>
          <a:prstGeom prst="rect">
            <a:avLst/>
          </a:prstGeom>
          <a:solidFill>
            <a:srgbClr val="FFC000"/>
          </a:solidFill>
          <a:ln>
            <a:solidFill>
              <a:srgbClr val="002060"/>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en-US" sz="1050"/>
          </a:p>
        </p:txBody>
      </p:sp>
      <p:sp>
        <p:nvSpPr>
          <p:cNvPr id="8" name="Right Arrow 7"/>
          <p:cNvSpPr/>
          <p:nvPr/>
        </p:nvSpPr>
        <p:spPr>
          <a:xfrm>
            <a:off x="1547179" y="466927"/>
            <a:ext cx="379501" cy="289217"/>
          </a:xfrm>
          <a:prstGeom prst="rightArrow">
            <a:avLst/>
          </a:prstGeom>
          <a:solidFill>
            <a:srgbClr val="FFC000"/>
          </a:solidFill>
          <a:ln>
            <a:solidFill>
              <a:srgbClr val="002060"/>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en-US" sz="1050"/>
          </a:p>
        </p:txBody>
      </p:sp>
      <p:sp>
        <p:nvSpPr>
          <p:cNvPr id="9" name="Left Arrow 8"/>
          <p:cNvSpPr/>
          <p:nvPr/>
        </p:nvSpPr>
        <p:spPr>
          <a:xfrm>
            <a:off x="7460896" y="428257"/>
            <a:ext cx="460536" cy="302911"/>
          </a:xfrm>
          <a:prstGeom prst="leftArrow">
            <a:avLst/>
          </a:prstGeom>
          <a:solidFill>
            <a:srgbClr val="FFC000"/>
          </a:solidFill>
          <a:ln>
            <a:solidFill>
              <a:srgbClr val="002060"/>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en-US" sz="1050"/>
          </a:p>
        </p:txBody>
      </p:sp>
      <p:sp>
        <p:nvSpPr>
          <p:cNvPr id="10" name="Rectangle 9"/>
          <p:cNvSpPr/>
          <p:nvPr/>
        </p:nvSpPr>
        <p:spPr>
          <a:xfrm>
            <a:off x="1811397" y="1122856"/>
            <a:ext cx="5882059" cy="623248"/>
          </a:xfrm>
          <a:prstGeom prst="rect">
            <a:avLst/>
          </a:prstGeom>
          <a:noFill/>
        </p:spPr>
        <p:txBody>
          <a:bodyPr wrap="none" lIns="68580" tIns="34290" rIns="68580" bIns="34290">
            <a:spAutoFit/>
          </a:bodyPr>
          <a:lstStyle/>
          <a:p>
            <a:pPr algn="ctr"/>
            <a:r>
              <a:rPr lang="en-US" sz="1800" b="1" dirty="0">
                <a:ln w="6600">
                  <a:solidFill>
                    <a:srgbClr val="002060"/>
                  </a:solidFill>
                  <a:prstDash val="solid"/>
                </a:ln>
                <a:solidFill>
                  <a:srgbClr val="002060"/>
                </a:solidFill>
                <a:effectLst>
                  <a:outerShdw dist="38100" dir="2700000" algn="tl" rotWithShape="0">
                    <a:schemeClr val="accent2"/>
                  </a:outerShdw>
                </a:effectLst>
              </a:rPr>
              <a:t>DỰ ÁN PHÁT TRIỂN HỆ THỐNG CHO THUÊ XE ĐẠP </a:t>
            </a:r>
          </a:p>
          <a:p>
            <a:pPr algn="ctr"/>
            <a:r>
              <a:rPr lang="en-US" sz="1800" b="1" dirty="0">
                <a:ln w="6600">
                  <a:solidFill>
                    <a:srgbClr val="002060"/>
                  </a:solidFill>
                  <a:prstDash val="solid"/>
                </a:ln>
                <a:solidFill>
                  <a:srgbClr val="002060"/>
                </a:solidFill>
                <a:effectLst>
                  <a:outerShdw dist="38100" dir="2700000" algn="tl" rotWithShape="0">
                    <a:schemeClr val="accent2"/>
                  </a:outerShdw>
                </a:effectLst>
              </a:rPr>
              <a:t>ECO BICYCLE FOR RENT</a:t>
            </a:r>
          </a:p>
        </p:txBody>
      </p:sp>
      <p:sp>
        <p:nvSpPr>
          <p:cNvPr id="16" name="TextBox 15">
            <a:extLst>
              <a:ext uri="{FF2B5EF4-FFF2-40B4-BE49-F238E27FC236}">
                <a16:creationId xmlns:a16="http://schemas.microsoft.com/office/drawing/2014/main" id="{4228DACE-5EA9-462C-832D-93CA27C54A9E}"/>
              </a:ext>
            </a:extLst>
          </p:cNvPr>
          <p:cNvSpPr txBox="1"/>
          <p:nvPr/>
        </p:nvSpPr>
        <p:spPr>
          <a:xfrm>
            <a:off x="1272235" y="2778806"/>
            <a:ext cx="6502677" cy="784830"/>
          </a:xfrm>
          <a:prstGeom prst="rect">
            <a:avLst/>
          </a:prstGeom>
          <a:noFill/>
        </p:spPr>
        <p:txBody>
          <a:bodyPr wrap="square">
            <a:spAutoFit/>
          </a:bodyPr>
          <a:lstStyle/>
          <a:p>
            <a:pPr algn="ctr" rtl="0"/>
            <a:r>
              <a:rPr lang="en-US" sz="2250" b="1" dirty="0">
                <a:solidFill>
                  <a:schemeClr val="tx1">
                    <a:lumMod val="95000"/>
                  </a:schemeClr>
                </a:solidFill>
                <a:effectLst>
                  <a:outerShdw blurRad="38100" dist="38100" dir="2700000" algn="tl">
                    <a:srgbClr val="000000">
                      <a:alpha val="43137"/>
                    </a:srgbClr>
                  </a:outerShdw>
                </a:effectLst>
                <a:latin typeface="+mj-lt"/>
                <a:cs typeface="Times New Roman" panose="02020603050405020304" pitchFamily="18" charset="0"/>
              </a:rPr>
              <a:t>MÔN </a:t>
            </a:r>
          </a:p>
          <a:p>
            <a:pPr algn="ctr" rtl="0"/>
            <a:r>
              <a:rPr lang="en-US" sz="2250" b="1" dirty="0">
                <a:solidFill>
                  <a:schemeClr val="tx1">
                    <a:lumMod val="95000"/>
                  </a:schemeClr>
                </a:solidFill>
                <a:effectLst>
                  <a:outerShdw blurRad="38100" dist="38100" dir="2700000" algn="tl">
                    <a:srgbClr val="000000">
                      <a:alpha val="43137"/>
                    </a:srgbClr>
                  </a:outerShdw>
                </a:effectLst>
                <a:latin typeface="+mj-lt"/>
                <a:cs typeface="Times New Roman" panose="02020603050405020304" pitchFamily="18" charset="0"/>
              </a:rPr>
              <a:t>PHÂN TÍCH THIẾT KẾ HƯỚNG ĐỐI TƯỢNG</a:t>
            </a:r>
            <a:endParaRPr lang="vi-VN" sz="2250" b="1" dirty="0">
              <a:solidFill>
                <a:schemeClr val="tx1">
                  <a:lumMod val="95000"/>
                </a:schemeClr>
              </a:solidFill>
              <a:effectLst>
                <a:outerShdw blurRad="38100" dist="38100" dir="2700000" algn="tl">
                  <a:srgbClr val="000000">
                    <a:alpha val="43137"/>
                  </a:srgbClr>
                </a:outerShdw>
              </a:effectLst>
              <a:latin typeface="+mj-lt"/>
              <a:cs typeface="Times New Roman" panose="02020603050405020304" pitchFamily="18" charset="0"/>
            </a:endParaRPr>
          </a:p>
        </p:txBody>
      </p:sp>
      <p:sp>
        <p:nvSpPr>
          <p:cNvPr id="18" name="TextBox 17">
            <a:extLst>
              <a:ext uri="{FF2B5EF4-FFF2-40B4-BE49-F238E27FC236}">
                <a16:creationId xmlns:a16="http://schemas.microsoft.com/office/drawing/2014/main" id="{7B826836-01CA-4009-ACF7-FDA82761A392}"/>
              </a:ext>
            </a:extLst>
          </p:cNvPr>
          <p:cNvSpPr txBox="1"/>
          <p:nvPr/>
        </p:nvSpPr>
        <p:spPr>
          <a:xfrm>
            <a:off x="1657350" y="4558226"/>
            <a:ext cx="5889161" cy="300082"/>
          </a:xfrm>
          <a:prstGeom prst="rect">
            <a:avLst/>
          </a:prstGeom>
          <a:noFill/>
        </p:spPr>
        <p:txBody>
          <a:bodyPr wrap="square">
            <a:spAutoFit/>
          </a:bodyPr>
          <a:lstStyle/>
          <a:p>
            <a:pPr algn="ctr" rtl="0"/>
            <a:r>
              <a:rPr lang="en-US" sz="1350" dirty="0" err="1">
                <a:solidFill>
                  <a:schemeClr val="tx1">
                    <a:lumMod val="95000"/>
                  </a:schemeClr>
                </a:solidFill>
                <a:latin typeface="+mj-lt"/>
                <a:cs typeface="Times New Roman" panose="02020603050405020304" pitchFamily="18" charset="0"/>
              </a:rPr>
              <a:t>Thầy</a:t>
            </a:r>
            <a:r>
              <a:rPr lang="en-US" sz="1350" dirty="0">
                <a:solidFill>
                  <a:schemeClr val="tx1">
                    <a:lumMod val="95000"/>
                  </a:schemeClr>
                </a:solidFill>
                <a:latin typeface="+mj-lt"/>
                <a:cs typeface="Times New Roman" panose="02020603050405020304" pitchFamily="18" charset="0"/>
              </a:rPr>
              <a:t>: </a:t>
            </a:r>
            <a:r>
              <a:rPr lang="en-US" sz="1350" dirty="0" err="1">
                <a:solidFill>
                  <a:schemeClr val="tx1">
                    <a:lumMod val="95000"/>
                  </a:schemeClr>
                </a:solidFill>
                <a:latin typeface="+mj-lt"/>
                <a:cs typeface="Times New Roman" panose="02020603050405020304" pitchFamily="18" charset="0"/>
              </a:rPr>
              <a:t>Lương</a:t>
            </a:r>
            <a:r>
              <a:rPr lang="en-US" sz="1350" dirty="0">
                <a:solidFill>
                  <a:schemeClr val="tx1">
                    <a:lumMod val="95000"/>
                  </a:schemeClr>
                </a:solidFill>
                <a:latin typeface="+mj-lt"/>
                <a:cs typeface="Times New Roman" panose="02020603050405020304" pitchFamily="18" charset="0"/>
              </a:rPr>
              <a:t> </a:t>
            </a:r>
            <a:r>
              <a:rPr lang="en-US" sz="1350" dirty="0" err="1">
                <a:solidFill>
                  <a:schemeClr val="tx1">
                    <a:lumMod val="95000"/>
                  </a:schemeClr>
                </a:solidFill>
                <a:latin typeface="+mj-lt"/>
                <a:cs typeface="Times New Roman" panose="02020603050405020304" pitchFamily="18" charset="0"/>
              </a:rPr>
              <a:t>Trần</a:t>
            </a:r>
            <a:r>
              <a:rPr lang="en-US" sz="1350" dirty="0">
                <a:solidFill>
                  <a:schemeClr val="tx1">
                    <a:lumMod val="95000"/>
                  </a:schemeClr>
                </a:solidFill>
                <a:latin typeface="+mj-lt"/>
                <a:cs typeface="Times New Roman" panose="02020603050405020304" pitchFamily="18" charset="0"/>
              </a:rPr>
              <a:t> </a:t>
            </a:r>
            <a:r>
              <a:rPr lang="en-US" sz="1350" dirty="0" err="1">
                <a:solidFill>
                  <a:schemeClr val="tx1">
                    <a:lumMod val="95000"/>
                  </a:schemeClr>
                </a:solidFill>
                <a:latin typeface="+mj-lt"/>
                <a:cs typeface="Times New Roman" panose="02020603050405020304" pitchFamily="18" charset="0"/>
              </a:rPr>
              <a:t>Ngọc</a:t>
            </a:r>
            <a:r>
              <a:rPr lang="en-US" sz="1350" dirty="0">
                <a:solidFill>
                  <a:schemeClr val="tx1">
                    <a:lumMod val="95000"/>
                  </a:schemeClr>
                </a:solidFill>
                <a:latin typeface="+mj-lt"/>
                <a:cs typeface="Times New Roman" panose="02020603050405020304" pitchFamily="18" charset="0"/>
              </a:rPr>
              <a:t> </a:t>
            </a:r>
            <a:r>
              <a:rPr lang="en-US" sz="1350" dirty="0" err="1">
                <a:solidFill>
                  <a:schemeClr val="tx1">
                    <a:lumMod val="95000"/>
                  </a:schemeClr>
                </a:solidFill>
                <a:latin typeface="+mj-lt"/>
                <a:cs typeface="Times New Roman" panose="02020603050405020304" pitchFamily="18" charset="0"/>
              </a:rPr>
              <a:t>Khiết</a:t>
            </a:r>
            <a:r>
              <a:rPr lang="vi-VN" sz="1350" dirty="0">
                <a:solidFill>
                  <a:schemeClr val="tx1">
                    <a:lumMod val="95000"/>
                  </a:schemeClr>
                </a:solidFill>
                <a:latin typeface="+mj-lt"/>
                <a:cs typeface="Times New Roman" panose="02020603050405020304" pitchFamily="18" charset="0"/>
              </a:rPr>
              <a:t> | </a:t>
            </a:r>
            <a:r>
              <a:rPr lang="vi-VN" sz="1350" dirty="0">
                <a:solidFill>
                  <a:schemeClr val="tx1">
                    <a:lumMod val="95000"/>
                  </a:schemeClr>
                </a:solidFill>
                <a:latin typeface="+mn-lt"/>
                <a:cs typeface="Times New Roman" panose="02020603050405020304" pitchFamily="18" charset="0"/>
              </a:rPr>
              <a:t>Trường</a:t>
            </a:r>
            <a:r>
              <a:rPr lang="en-US" sz="1350" dirty="0">
                <a:solidFill>
                  <a:schemeClr val="tx1">
                    <a:lumMod val="95000"/>
                  </a:schemeClr>
                </a:solidFill>
                <a:latin typeface="+mn-lt"/>
                <a:cs typeface="Times New Roman" panose="02020603050405020304" pitchFamily="18" charset="0"/>
              </a:rPr>
              <a:t>: </a:t>
            </a:r>
            <a:r>
              <a:rPr lang="en-US" sz="1350" dirty="0">
                <a:solidFill>
                  <a:schemeClr val="tx1">
                    <a:lumMod val="95000"/>
                  </a:schemeClr>
                </a:solidFill>
                <a:latin typeface="+mj-lt"/>
                <a:cs typeface="Times New Roman" panose="02020603050405020304" pitchFamily="18" charset="0"/>
              </a:rPr>
              <a:t>ĐH </a:t>
            </a:r>
            <a:r>
              <a:rPr lang="en-US" sz="1350" dirty="0" err="1">
                <a:solidFill>
                  <a:schemeClr val="tx1">
                    <a:lumMod val="95000"/>
                  </a:schemeClr>
                </a:solidFill>
                <a:latin typeface="+mj-lt"/>
                <a:cs typeface="Times New Roman" panose="02020603050405020304" pitchFamily="18" charset="0"/>
              </a:rPr>
              <a:t>Sư</a:t>
            </a:r>
            <a:r>
              <a:rPr lang="en-US" sz="1350" dirty="0">
                <a:solidFill>
                  <a:schemeClr val="tx1">
                    <a:lumMod val="95000"/>
                  </a:schemeClr>
                </a:solidFill>
                <a:latin typeface="+mj-lt"/>
                <a:cs typeface="Times New Roman" panose="02020603050405020304" pitchFamily="18" charset="0"/>
              </a:rPr>
              <a:t> </a:t>
            </a:r>
            <a:r>
              <a:rPr lang="en-US" sz="1350" dirty="0" err="1">
                <a:solidFill>
                  <a:schemeClr val="tx1">
                    <a:lumMod val="95000"/>
                  </a:schemeClr>
                </a:solidFill>
                <a:latin typeface="+mj-lt"/>
                <a:cs typeface="Times New Roman" panose="02020603050405020304" pitchFamily="18" charset="0"/>
              </a:rPr>
              <a:t>Phạm</a:t>
            </a:r>
            <a:r>
              <a:rPr lang="en-US" sz="1350" dirty="0">
                <a:solidFill>
                  <a:schemeClr val="tx1">
                    <a:lumMod val="95000"/>
                  </a:schemeClr>
                </a:solidFill>
                <a:latin typeface="+mj-lt"/>
                <a:cs typeface="Times New Roman" panose="02020603050405020304" pitchFamily="18" charset="0"/>
              </a:rPr>
              <a:t> TP </a:t>
            </a:r>
            <a:r>
              <a:rPr lang="en-US" sz="1350" dirty="0" err="1">
                <a:solidFill>
                  <a:schemeClr val="tx1">
                    <a:lumMod val="95000"/>
                  </a:schemeClr>
                </a:solidFill>
                <a:latin typeface="+mj-lt"/>
                <a:cs typeface="Times New Roman" panose="02020603050405020304" pitchFamily="18" charset="0"/>
              </a:rPr>
              <a:t>Hồ</a:t>
            </a:r>
            <a:r>
              <a:rPr lang="en-US" sz="1350" dirty="0">
                <a:solidFill>
                  <a:schemeClr val="tx1">
                    <a:lumMod val="95000"/>
                  </a:schemeClr>
                </a:solidFill>
                <a:latin typeface="+mj-lt"/>
                <a:cs typeface="Times New Roman" panose="02020603050405020304" pitchFamily="18" charset="0"/>
              </a:rPr>
              <a:t> </a:t>
            </a:r>
            <a:r>
              <a:rPr lang="en-US" sz="1350" dirty="0" err="1">
                <a:solidFill>
                  <a:schemeClr val="tx1">
                    <a:lumMod val="95000"/>
                  </a:schemeClr>
                </a:solidFill>
                <a:latin typeface="+mj-lt"/>
                <a:cs typeface="Times New Roman" panose="02020603050405020304" pitchFamily="18" charset="0"/>
              </a:rPr>
              <a:t>Chí</a:t>
            </a:r>
            <a:r>
              <a:rPr lang="en-US" sz="1350" dirty="0">
                <a:solidFill>
                  <a:schemeClr val="tx1">
                    <a:lumMod val="95000"/>
                  </a:schemeClr>
                </a:solidFill>
                <a:latin typeface="+mj-lt"/>
                <a:cs typeface="Times New Roman" panose="02020603050405020304" pitchFamily="18" charset="0"/>
              </a:rPr>
              <a:t> Minh</a:t>
            </a:r>
            <a:endParaRPr lang="vi-VN" sz="1350" dirty="0">
              <a:solidFill>
                <a:schemeClr val="tx1">
                  <a:lumMod val="95000"/>
                </a:schemeClr>
              </a:solidFill>
              <a:latin typeface="+mj-lt"/>
              <a:cs typeface="Times New Roman" panose="02020603050405020304" pitchFamily="18" charset="0"/>
            </a:endParaRPr>
          </a:p>
        </p:txBody>
      </p:sp>
      <p:sp>
        <p:nvSpPr>
          <p:cNvPr id="13" name="TextBox 12">
            <a:extLst>
              <a:ext uri="{FF2B5EF4-FFF2-40B4-BE49-F238E27FC236}">
                <a16:creationId xmlns:a16="http://schemas.microsoft.com/office/drawing/2014/main" id="{43A07A59-482B-499A-A6F0-CBD035E2B9D7}"/>
              </a:ext>
            </a:extLst>
          </p:cNvPr>
          <p:cNvSpPr txBox="1"/>
          <p:nvPr/>
        </p:nvSpPr>
        <p:spPr>
          <a:xfrm>
            <a:off x="3250080" y="2242046"/>
            <a:ext cx="2703700" cy="461665"/>
          </a:xfrm>
          <a:prstGeom prst="rect">
            <a:avLst/>
          </a:prstGeom>
          <a:gradFill>
            <a:gsLst>
              <a:gs pos="0">
                <a:srgbClr val="FFC000"/>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glow>
              <a:schemeClr val="accent1">
                <a:alpha val="40000"/>
              </a:schemeClr>
            </a:glow>
            <a:outerShdw blurRad="127000" dir="8580000" algn="ctr" rotWithShape="0">
              <a:srgbClr val="000000">
                <a:alpha val="43137"/>
              </a:srgbClr>
            </a:outerShdw>
            <a:reflection stA="45000" endPos="0" dist="50800" dir="5400000" sy="-100000" algn="bl" rotWithShape="0"/>
            <a:softEdge rad="50800"/>
          </a:effectLst>
          <a:scene3d>
            <a:camera prst="orthographicFront"/>
            <a:lightRig rig="threePt" dir="t"/>
          </a:scene3d>
          <a:sp3d>
            <a:bevelT w="101600" prst="riblet"/>
          </a:sp3d>
        </p:spPr>
        <p:txBody>
          <a:bodyPr wrap="square">
            <a:spAutoFit/>
          </a:bodyPr>
          <a:lstStyle/>
          <a:p>
            <a:r>
              <a:rPr lang="en" sz="2400" b="1" dirty="0">
                <a:effectLst>
                  <a:outerShdw blurRad="38100" dist="38100" dir="2700000" algn="tl">
                    <a:srgbClr val="000000">
                      <a:alpha val="43137"/>
                    </a:srgbClr>
                  </a:outerShdw>
                </a:effectLst>
              </a:rPr>
              <a:t>NHÓM I_OTQT_5</a:t>
            </a:r>
            <a:endParaRPr lang="en-US" sz="2400"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454056280"/>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p:cTn id="13" dur="1000" fill="hold"/>
                                        <p:tgtEl>
                                          <p:spTgt spid="8"/>
                                        </p:tgtEl>
                                        <p:attrNameLst>
                                          <p:attrName>ppt_w</p:attrName>
                                        </p:attrNameLst>
                                      </p:cBhvr>
                                      <p:tavLst>
                                        <p:tav tm="0">
                                          <p:val>
                                            <p:fltVal val="0"/>
                                          </p:val>
                                        </p:tav>
                                        <p:tav tm="100000">
                                          <p:val>
                                            <p:strVal val="#ppt_w"/>
                                          </p:val>
                                        </p:tav>
                                      </p:tavLst>
                                    </p:anim>
                                    <p:anim calcmode="lin" valueType="num">
                                      <p:cBhvr>
                                        <p:cTn id="14" dur="1000" fill="hold"/>
                                        <p:tgtEl>
                                          <p:spTgt spid="8"/>
                                        </p:tgtEl>
                                        <p:attrNameLst>
                                          <p:attrName>ppt_h</p:attrName>
                                        </p:attrNameLst>
                                      </p:cBhvr>
                                      <p:tavLst>
                                        <p:tav tm="0">
                                          <p:val>
                                            <p:fltVal val="0"/>
                                          </p:val>
                                        </p:tav>
                                        <p:tav tm="100000">
                                          <p:val>
                                            <p:strVal val="#ppt_h"/>
                                          </p:val>
                                        </p:tav>
                                      </p:tavLst>
                                    </p:anim>
                                    <p:anim calcmode="lin" valueType="num">
                                      <p:cBhvr>
                                        <p:cTn id="15" dur="1000" fill="hold"/>
                                        <p:tgtEl>
                                          <p:spTgt spid="8"/>
                                        </p:tgtEl>
                                        <p:attrNameLst>
                                          <p:attrName>style.rotation</p:attrName>
                                        </p:attrNameLst>
                                      </p:cBhvr>
                                      <p:tavLst>
                                        <p:tav tm="0">
                                          <p:val>
                                            <p:fltVal val="90"/>
                                          </p:val>
                                        </p:tav>
                                        <p:tav tm="100000">
                                          <p:val>
                                            <p:fltVal val="0"/>
                                          </p:val>
                                        </p:tav>
                                      </p:tavLst>
                                    </p:anim>
                                    <p:animEffect transition="in" filter="fade">
                                      <p:cBhvr>
                                        <p:cTn id="16" dur="1000"/>
                                        <p:tgtEl>
                                          <p:spTgt spid="8"/>
                                        </p:tgtEl>
                                      </p:cBhvr>
                                    </p:animEffect>
                                  </p:childTnLst>
                                </p:cTn>
                              </p:par>
                              <p:par>
                                <p:cTn id="17" presetID="3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p:cTn id="19" dur="1000" fill="hold"/>
                                        <p:tgtEl>
                                          <p:spTgt spid="9"/>
                                        </p:tgtEl>
                                        <p:attrNameLst>
                                          <p:attrName>ppt_w</p:attrName>
                                        </p:attrNameLst>
                                      </p:cBhvr>
                                      <p:tavLst>
                                        <p:tav tm="0">
                                          <p:val>
                                            <p:fltVal val="0"/>
                                          </p:val>
                                        </p:tav>
                                        <p:tav tm="100000">
                                          <p:val>
                                            <p:strVal val="#ppt_w"/>
                                          </p:val>
                                        </p:tav>
                                      </p:tavLst>
                                    </p:anim>
                                    <p:anim calcmode="lin" valueType="num">
                                      <p:cBhvr>
                                        <p:cTn id="20" dur="1000" fill="hold"/>
                                        <p:tgtEl>
                                          <p:spTgt spid="9"/>
                                        </p:tgtEl>
                                        <p:attrNameLst>
                                          <p:attrName>ppt_h</p:attrName>
                                        </p:attrNameLst>
                                      </p:cBhvr>
                                      <p:tavLst>
                                        <p:tav tm="0">
                                          <p:val>
                                            <p:fltVal val="0"/>
                                          </p:val>
                                        </p:tav>
                                        <p:tav tm="100000">
                                          <p:val>
                                            <p:strVal val="#ppt_h"/>
                                          </p:val>
                                        </p:tav>
                                      </p:tavLst>
                                    </p:anim>
                                    <p:anim calcmode="lin" valueType="num">
                                      <p:cBhvr>
                                        <p:cTn id="21" dur="1000" fill="hold"/>
                                        <p:tgtEl>
                                          <p:spTgt spid="9"/>
                                        </p:tgtEl>
                                        <p:attrNameLst>
                                          <p:attrName>style.rotation</p:attrName>
                                        </p:attrNameLst>
                                      </p:cBhvr>
                                      <p:tavLst>
                                        <p:tav tm="0">
                                          <p:val>
                                            <p:fltVal val="90"/>
                                          </p:val>
                                        </p:tav>
                                        <p:tav tm="100000">
                                          <p:val>
                                            <p:fltVal val="0"/>
                                          </p:val>
                                        </p:tav>
                                      </p:tavLst>
                                    </p:anim>
                                    <p:animEffect transition="in" filter="fade">
                                      <p:cBhvr>
                                        <p:cTn id="22" dur="1000"/>
                                        <p:tgtEl>
                                          <p:spTgt spid="9"/>
                                        </p:tgtEl>
                                      </p:cBhvr>
                                    </p:animEffect>
                                  </p:childTnLst>
                                </p:cTn>
                              </p:par>
                              <p:par>
                                <p:cTn id="23" presetID="31" presetClass="entr" presetSubtype="0" fill="hold" grpId="0" nodeType="with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p:cTn id="25" dur="1000" fill="hold"/>
                                        <p:tgtEl>
                                          <p:spTgt spid="5"/>
                                        </p:tgtEl>
                                        <p:attrNameLst>
                                          <p:attrName>ppt_w</p:attrName>
                                        </p:attrNameLst>
                                      </p:cBhvr>
                                      <p:tavLst>
                                        <p:tav tm="0">
                                          <p:val>
                                            <p:fltVal val="0"/>
                                          </p:val>
                                        </p:tav>
                                        <p:tav tm="100000">
                                          <p:val>
                                            <p:strVal val="#ppt_w"/>
                                          </p:val>
                                        </p:tav>
                                      </p:tavLst>
                                    </p:anim>
                                    <p:anim calcmode="lin" valueType="num">
                                      <p:cBhvr>
                                        <p:cTn id="26" dur="1000" fill="hold"/>
                                        <p:tgtEl>
                                          <p:spTgt spid="5"/>
                                        </p:tgtEl>
                                        <p:attrNameLst>
                                          <p:attrName>ppt_h</p:attrName>
                                        </p:attrNameLst>
                                      </p:cBhvr>
                                      <p:tavLst>
                                        <p:tav tm="0">
                                          <p:val>
                                            <p:fltVal val="0"/>
                                          </p:val>
                                        </p:tav>
                                        <p:tav tm="100000">
                                          <p:val>
                                            <p:strVal val="#ppt_h"/>
                                          </p:val>
                                        </p:tav>
                                      </p:tavLst>
                                    </p:anim>
                                    <p:anim calcmode="lin" valueType="num">
                                      <p:cBhvr>
                                        <p:cTn id="27" dur="1000" fill="hold"/>
                                        <p:tgtEl>
                                          <p:spTgt spid="5"/>
                                        </p:tgtEl>
                                        <p:attrNameLst>
                                          <p:attrName>style.rotation</p:attrName>
                                        </p:attrNameLst>
                                      </p:cBhvr>
                                      <p:tavLst>
                                        <p:tav tm="0">
                                          <p:val>
                                            <p:fltVal val="90"/>
                                          </p:val>
                                        </p:tav>
                                        <p:tav tm="100000">
                                          <p:val>
                                            <p:fltVal val="0"/>
                                          </p:val>
                                        </p:tav>
                                      </p:tavLst>
                                    </p:anim>
                                    <p:animEffect transition="in" filter="fade">
                                      <p:cBhvr>
                                        <p:cTn id="28" dur="1000"/>
                                        <p:tgtEl>
                                          <p:spTgt spid="5"/>
                                        </p:tgtEl>
                                      </p:cBhvr>
                                    </p:animEffect>
                                  </p:childTnLst>
                                </p:cTn>
                              </p:par>
                              <p:par>
                                <p:cTn id="29" presetID="31" presetClass="entr" presetSubtype="0" fill="hold" grpId="0" nodeType="withEffect">
                                  <p:stCondLst>
                                    <p:cond delay="0"/>
                                  </p:stCondLst>
                                  <p:childTnLst>
                                    <p:set>
                                      <p:cBhvr>
                                        <p:cTn id="30" dur="1" fill="hold">
                                          <p:stCondLst>
                                            <p:cond delay="0"/>
                                          </p:stCondLst>
                                        </p:cTn>
                                        <p:tgtEl>
                                          <p:spTgt spid="6"/>
                                        </p:tgtEl>
                                        <p:attrNameLst>
                                          <p:attrName>style.visibility</p:attrName>
                                        </p:attrNameLst>
                                      </p:cBhvr>
                                      <p:to>
                                        <p:strVal val="visible"/>
                                      </p:to>
                                    </p:set>
                                    <p:anim calcmode="lin" valueType="num">
                                      <p:cBhvr>
                                        <p:cTn id="31" dur="1000" fill="hold"/>
                                        <p:tgtEl>
                                          <p:spTgt spid="6"/>
                                        </p:tgtEl>
                                        <p:attrNameLst>
                                          <p:attrName>ppt_w</p:attrName>
                                        </p:attrNameLst>
                                      </p:cBhvr>
                                      <p:tavLst>
                                        <p:tav tm="0">
                                          <p:val>
                                            <p:fltVal val="0"/>
                                          </p:val>
                                        </p:tav>
                                        <p:tav tm="100000">
                                          <p:val>
                                            <p:strVal val="#ppt_w"/>
                                          </p:val>
                                        </p:tav>
                                      </p:tavLst>
                                    </p:anim>
                                    <p:anim calcmode="lin" valueType="num">
                                      <p:cBhvr>
                                        <p:cTn id="32" dur="1000" fill="hold"/>
                                        <p:tgtEl>
                                          <p:spTgt spid="6"/>
                                        </p:tgtEl>
                                        <p:attrNameLst>
                                          <p:attrName>ppt_h</p:attrName>
                                        </p:attrNameLst>
                                      </p:cBhvr>
                                      <p:tavLst>
                                        <p:tav tm="0">
                                          <p:val>
                                            <p:fltVal val="0"/>
                                          </p:val>
                                        </p:tav>
                                        <p:tav tm="100000">
                                          <p:val>
                                            <p:strVal val="#ppt_h"/>
                                          </p:val>
                                        </p:tav>
                                      </p:tavLst>
                                    </p:anim>
                                    <p:anim calcmode="lin" valueType="num">
                                      <p:cBhvr>
                                        <p:cTn id="33" dur="1000" fill="hold"/>
                                        <p:tgtEl>
                                          <p:spTgt spid="6"/>
                                        </p:tgtEl>
                                        <p:attrNameLst>
                                          <p:attrName>style.rotation</p:attrName>
                                        </p:attrNameLst>
                                      </p:cBhvr>
                                      <p:tavLst>
                                        <p:tav tm="0">
                                          <p:val>
                                            <p:fltVal val="90"/>
                                          </p:val>
                                        </p:tav>
                                        <p:tav tm="100000">
                                          <p:val>
                                            <p:fltVal val="0"/>
                                          </p:val>
                                        </p:tav>
                                      </p:tavLst>
                                    </p:anim>
                                    <p:animEffect transition="in" filter="fade">
                                      <p:cBhvr>
                                        <p:cTn id="34" dur="1000"/>
                                        <p:tgtEl>
                                          <p:spTgt spid="6"/>
                                        </p:tgtEl>
                                      </p:cBhvr>
                                    </p:animEffect>
                                  </p:childTnLst>
                                </p:cTn>
                              </p:par>
                              <p:par>
                                <p:cTn id="35" presetID="31" presetClass="entr" presetSubtype="0" fill="hold" grpId="0" nodeType="withEffect">
                                  <p:stCondLst>
                                    <p:cond delay="0"/>
                                  </p:stCondLst>
                                  <p:childTnLst>
                                    <p:set>
                                      <p:cBhvr>
                                        <p:cTn id="36" dur="1" fill="hold">
                                          <p:stCondLst>
                                            <p:cond delay="0"/>
                                          </p:stCondLst>
                                        </p:cTn>
                                        <p:tgtEl>
                                          <p:spTgt spid="7"/>
                                        </p:tgtEl>
                                        <p:attrNameLst>
                                          <p:attrName>style.visibility</p:attrName>
                                        </p:attrNameLst>
                                      </p:cBhvr>
                                      <p:to>
                                        <p:strVal val="visible"/>
                                      </p:to>
                                    </p:set>
                                    <p:anim calcmode="lin" valueType="num">
                                      <p:cBhvr>
                                        <p:cTn id="37" dur="1000" fill="hold"/>
                                        <p:tgtEl>
                                          <p:spTgt spid="7"/>
                                        </p:tgtEl>
                                        <p:attrNameLst>
                                          <p:attrName>ppt_w</p:attrName>
                                        </p:attrNameLst>
                                      </p:cBhvr>
                                      <p:tavLst>
                                        <p:tav tm="0">
                                          <p:val>
                                            <p:fltVal val="0"/>
                                          </p:val>
                                        </p:tav>
                                        <p:tav tm="100000">
                                          <p:val>
                                            <p:strVal val="#ppt_w"/>
                                          </p:val>
                                        </p:tav>
                                      </p:tavLst>
                                    </p:anim>
                                    <p:anim calcmode="lin" valueType="num">
                                      <p:cBhvr>
                                        <p:cTn id="38" dur="1000" fill="hold"/>
                                        <p:tgtEl>
                                          <p:spTgt spid="7"/>
                                        </p:tgtEl>
                                        <p:attrNameLst>
                                          <p:attrName>ppt_h</p:attrName>
                                        </p:attrNameLst>
                                      </p:cBhvr>
                                      <p:tavLst>
                                        <p:tav tm="0">
                                          <p:val>
                                            <p:fltVal val="0"/>
                                          </p:val>
                                        </p:tav>
                                        <p:tav tm="100000">
                                          <p:val>
                                            <p:strVal val="#ppt_h"/>
                                          </p:val>
                                        </p:tav>
                                      </p:tavLst>
                                    </p:anim>
                                    <p:anim calcmode="lin" valueType="num">
                                      <p:cBhvr>
                                        <p:cTn id="39" dur="1000" fill="hold"/>
                                        <p:tgtEl>
                                          <p:spTgt spid="7"/>
                                        </p:tgtEl>
                                        <p:attrNameLst>
                                          <p:attrName>style.rotation</p:attrName>
                                        </p:attrNameLst>
                                      </p:cBhvr>
                                      <p:tavLst>
                                        <p:tav tm="0">
                                          <p:val>
                                            <p:fltVal val="90"/>
                                          </p:val>
                                        </p:tav>
                                        <p:tav tm="100000">
                                          <p:val>
                                            <p:fltVal val="0"/>
                                          </p:val>
                                        </p:tav>
                                      </p:tavLst>
                                    </p:anim>
                                    <p:animEffect transition="in" filter="fade">
                                      <p:cBhvr>
                                        <p:cTn id="40" dur="1000"/>
                                        <p:tgtEl>
                                          <p:spTgt spid="7"/>
                                        </p:tgtEl>
                                      </p:cBhvr>
                                    </p:animEffect>
                                  </p:childTnLst>
                                </p:cTn>
                              </p:par>
                              <p:par>
                                <p:cTn id="41" presetID="31" presetClass="entr" presetSubtype="0" fill="hold" grpId="0" nodeType="withEffect">
                                  <p:stCondLst>
                                    <p:cond delay="0"/>
                                  </p:stCondLst>
                                  <p:childTnLst>
                                    <p:set>
                                      <p:cBhvr>
                                        <p:cTn id="42" dur="1" fill="hold">
                                          <p:stCondLst>
                                            <p:cond delay="0"/>
                                          </p:stCondLst>
                                        </p:cTn>
                                        <p:tgtEl>
                                          <p:spTgt spid="10"/>
                                        </p:tgtEl>
                                        <p:attrNameLst>
                                          <p:attrName>style.visibility</p:attrName>
                                        </p:attrNameLst>
                                      </p:cBhvr>
                                      <p:to>
                                        <p:strVal val="visible"/>
                                      </p:to>
                                    </p:set>
                                    <p:anim calcmode="lin" valueType="num">
                                      <p:cBhvr>
                                        <p:cTn id="43" dur="1000" fill="hold"/>
                                        <p:tgtEl>
                                          <p:spTgt spid="10"/>
                                        </p:tgtEl>
                                        <p:attrNameLst>
                                          <p:attrName>ppt_w</p:attrName>
                                        </p:attrNameLst>
                                      </p:cBhvr>
                                      <p:tavLst>
                                        <p:tav tm="0">
                                          <p:val>
                                            <p:fltVal val="0"/>
                                          </p:val>
                                        </p:tav>
                                        <p:tav tm="100000">
                                          <p:val>
                                            <p:strVal val="#ppt_w"/>
                                          </p:val>
                                        </p:tav>
                                      </p:tavLst>
                                    </p:anim>
                                    <p:anim calcmode="lin" valueType="num">
                                      <p:cBhvr>
                                        <p:cTn id="44" dur="1000" fill="hold"/>
                                        <p:tgtEl>
                                          <p:spTgt spid="10"/>
                                        </p:tgtEl>
                                        <p:attrNameLst>
                                          <p:attrName>ppt_h</p:attrName>
                                        </p:attrNameLst>
                                      </p:cBhvr>
                                      <p:tavLst>
                                        <p:tav tm="0">
                                          <p:val>
                                            <p:fltVal val="0"/>
                                          </p:val>
                                        </p:tav>
                                        <p:tav tm="100000">
                                          <p:val>
                                            <p:strVal val="#ppt_h"/>
                                          </p:val>
                                        </p:tav>
                                      </p:tavLst>
                                    </p:anim>
                                    <p:anim calcmode="lin" valueType="num">
                                      <p:cBhvr>
                                        <p:cTn id="45" dur="1000" fill="hold"/>
                                        <p:tgtEl>
                                          <p:spTgt spid="10"/>
                                        </p:tgtEl>
                                        <p:attrNameLst>
                                          <p:attrName>style.rotation</p:attrName>
                                        </p:attrNameLst>
                                      </p:cBhvr>
                                      <p:tavLst>
                                        <p:tav tm="0">
                                          <p:val>
                                            <p:fltVal val="90"/>
                                          </p:val>
                                        </p:tav>
                                        <p:tav tm="100000">
                                          <p:val>
                                            <p:fltVal val="0"/>
                                          </p:val>
                                        </p:tav>
                                      </p:tavLst>
                                    </p:anim>
                                    <p:animEffect transition="in" filter="fade">
                                      <p:cBhvr>
                                        <p:cTn id="46" dur="1000"/>
                                        <p:tgtEl>
                                          <p:spTgt spid="10"/>
                                        </p:tgtEl>
                                      </p:cBhvr>
                                    </p:animEffect>
                                  </p:childTnLst>
                                </p:cTn>
                              </p:par>
                            </p:childTnLst>
                          </p:cTn>
                        </p:par>
                        <p:par>
                          <p:cTn id="47" fill="hold">
                            <p:stCondLst>
                              <p:cond delay="1000"/>
                            </p:stCondLst>
                            <p:childTnLst>
                              <p:par>
                                <p:cTn id="48" presetID="1" presetClass="mediacall" presetSubtype="0" fill="hold" nodeType="afterEffect">
                                  <p:stCondLst>
                                    <p:cond delay="0"/>
                                  </p:stCondLst>
                                  <p:childTnLst>
                                    <p:cmd type="call" cmd="playFrom(0.0)">
                                      <p:cBhvr>
                                        <p:cTn id="49" dur="7000" fill="hold"/>
                                        <p:tgtEl>
                                          <p:spTgt spid="19"/>
                                        </p:tgtEl>
                                      </p:cBhvr>
                                    </p:cmd>
                                  </p:childTnLst>
                                </p:cTn>
                              </p:par>
                              <p:par>
                                <p:cTn id="50" presetID="31" presetClass="entr" presetSubtype="0" fill="hold" grpId="0" nodeType="withEffect">
                                  <p:stCondLst>
                                    <p:cond delay="0"/>
                                  </p:stCondLst>
                                  <p:childTnLst>
                                    <p:set>
                                      <p:cBhvr>
                                        <p:cTn id="51" dur="1" fill="hold">
                                          <p:stCondLst>
                                            <p:cond delay="0"/>
                                          </p:stCondLst>
                                        </p:cTn>
                                        <p:tgtEl>
                                          <p:spTgt spid="13"/>
                                        </p:tgtEl>
                                        <p:attrNameLst>
                                          <p:attrName>style.visibility</p:attrName>
                                        </p:attrNameLst>
                                      </p:cBhvr>
                                      <p:to>
                                        <p:strVal val="visible"/>
                                      </p:to>
                                    </p:set>
                                    <p:anim calcmode="lin" valueType="num">
                                      <p:cBhvr>
                                        <p:cTn id="52" dur="1000" fill="hold"/>
                                        <p:tgtEl>
                                          <p:spTgt spid="13"/>
                                        </p:tgtEl>
                                        <p:attrNameLst>
                                          <p:attrName>ppt_w</p:attrName>
                                        </p:attrNameLst>
                                      </p:cBhvr>
                                      <p:tavLst>
                                        <p:tav tm="0">
                                          <p:val>
                                            <p:fltVal val="0"/>
                                          </p:val>
                                        </p:tav>
                                        <p:tav tm="100000">
                                          <p:val>
                                            <p:strVal val="#ppt_w"/>
                                          </p:val>
                                        </p:tav>
                                      </p:tavLst>
                                    </p:anim>
                                    <p:anim calcmode="lin" valueType="num">
                                      <p:cBhvr>
                                        <p:cTn id="53" dur="1000" fill="hold"/>
                                        <p:tgtEl>
                                          <p:spTgt spid="13"/>
                                        </p:tgtEl>
                                        <p:attrNameLst>
                                          <p:attrName>ppt_h</p:attrName>
                                        </p:attrNameLst>
                                      </p:cBhvr>
                                      <p:tavLst>
                                        <p:tav tm="0">
                                          <p:val>
                                            <p:fltVal val="0"/>
                                          </p:val>
                                        </p:tav>
                                        <p:tav tm="100000">
                                          <p:val>
                                            <p:strVal val="#ppt_h"/>
                                          </p:val>
                                        </p:tav>
                                      </p:tavLst>
                                    </p:anim>
                                    <p:anim calcmode="lin" valueType="num">
                                      <p:cBhvr>
                                        <p:cTn id="54" dur="1000" fill="hold"/>
                                        <p:tgtEl>
                                          <p:spTgt spid="13"/>
                                        </p:tgtEl>
                                        <p:attrNameLst>
                                          <p:attrName>style.rotation</p:attrName>
                                        </p:attrNameLst>
                                      </p:cBhvr>
                                      <p:tavLst>
                                        <p:tav tm="0">
                                          <p:val>
                                            <p:fltVal val="90"/>
                                          </p:val>
                                        </p:tav>
                                        <p:tav tm="100000">
                                          <p:val>
                                            <p:fltVal val="0"/>
                                          </p:val>
                                        </p:tav>
                                      </p:tavLst>
                                    </p:anim>
                                    <p:animEffect transition="in" filter="fade">
                                      <p:cBhvr>
                                        <p:cTn id="55"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56" restart="whenNotActive" fill="hold" evtFilter="cancelBubble" nodeType="interactiveSeq">
                <p:stCondLst>
                  <p:cond evt="onClick" delay="0">
                    <p:tgtEl>
                      <p:spTgt spid="19"/>
                    </p:tgtEl>
                  </p:cond>
                </p:stCondLst>
                <p:endSync evt="end" delay="0">
                  <p:rtn val="all"/>
                </p:endSync>
                <p:childTnLst>
                  <p:par>
                    <p:cTn id="57" fill="hold">
                      <p:stCondLst>
                        <p:cond delay="0"/>
                      </p:stCondLst>
                      <p:childTnLst>
                        <p:par>
                          <p:cTn id="58" fill="hold">
                            <p:stCondLst>
                              <p:cond delay="0"/>
                            </p:stCondLst>
                            <p:childTnLst>
                              <p:par>
                                <p:cTn id="59" presetID="2" presetClass="mediacall" presetSubtype="0" fill="hold" nodeType="clickEffect">
                                  <p:stCondLst>
                                    <p:cond delay="0"/>
                                  </p:stCondLst>
                                  <p:childTnLst>
                                    <p:cmd type="call" cmd="togglePause">
                                      <p:cBhvr>
                                        <p:cTn id="60" dur="1" fill="hold"/>
                                        <p:tgtEl>
                                          <p:spTgt spid="19"/>
                                        </p:tgtEl>
                                      </p:cBhvr>
                                    </p:cmd>
                                  </p:childTnLst>
                                </p:cTn>
                              </p:par>
                            </p:childTnLst>
                          </p:cTn>
                        </p:par>
                      </p:childTnLst>
                    </p:cTn>
                  </p:par>
                </p:childTnLst>
              </p:cTn>
              <p:nextCondLst>
                <p:cond evt="onClick" delay="0">
                  <p:tgtEl>
                    <p:spTgt spid="19"/>
                  </p:tgtEl>
                </p:cond>
              </p:nextCondLst>
            </p:seq>
            <p:video>
              <p:cMediaNode vol="31818">
                <p:cTn id="61" repeatCount="indefinite" fill="hold" display="0">
                  <p:stCondLst>
                    <p:cond delay="indefinite"/>
                  </p:stCondLst>
                </p:cTn>
                <p:tgtEl>
                  <p:spTgt spid="19"/>
                </p:tgtEl>
              </p:cMediaNode>
            </p:video>
          </p:childTnLst>
        </p:cTn>
      </p:par>
    </p:tnLst>
    <p:bldLst>
      <p:bldP spid="4" grpId="0"/>
      <p:bldP spid="5" grpId="0" animBg="1"/>
      <p:bldP spid="6" grpId="0" animBg="1"/>
      <p:bldP spid="7" grpId="0" animBg="1"/>
      <p:bldP spid="8" grpId="0" animBg="1"/>
      <p:bldP spid="9" grpId="0" animBg="1"/>
      <p:bldP spid="10" grpId="0"/>
      <p:bldP spid="13"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p24"/>
          <p:cNvSpPr txBox="1">
            <a:spLocks noGrp="1"/>
          </p:cNvSpPr>
          <p:nvPr>
            <p:ph type="title"/>
          </p:nvPr>
        </p:nvSpPr>
        <p:spPr>
          <a:xfrm>
            <a:off x="793491" y="700451"/>
            <a:ext cx="2855400" cy="514444"/>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vi-VN" sz="1800" dirty="0">
                <a:latin typeface="+mn-lt"/>
              </a:rPr>
              <a:t>2.</a:t>
            </a:r>
            <a:r>
              <a:rPr lang="en-US" sz="1800" dirty="0">
                <a:latin typeface="+mn-lt"/>
              </a:rPr>
              <a:t>4</a:t>
            </a:r>
            <a:r>
              <a:rPr lang="vi-VN" sz="1800" dirty="0">
                <a:latin typeface="+mj-lt"/>
              </a:rPr>
              <a:t> </a:t>
            </a:r>
            <a:r>
              <a:rPr lang="en-US" sz="1800" dirty="0" err="1">
                <a:latin typeface="+mj-lt"/>
              </a:rPr>
              <a:t>Mô</a:t>
            </a:r>
            <a:r>
              <a:rPr lang="en-US" sz="1800" dirty="0">
                <a:latin typeface="+mj-lt"/>
              </a:rPr>
              <a:t> </a:t>
            </a:r>
            <a:r>
              <a:rPr lang="en-US" sz="1800" dirty="0" err="1">
                <a:latin typeface="+mj-lt"/>
              </a:rPr>
              <a:t>hình</a:t>
            </a:r>
            <a:r>
              <a:rPr lang="en-US" sz="1800" dirty="0">
                <a:latin typeface="+mj-lt"/>
              </a:rPr>
              <a:t> </a:t>
            </a:r>
            <a:r>
              <a:rPr lang="en-US" sz="1800" dirty="0" err="1">
                <a:latin typeface="+mj-lt"/>
              </a:rPr>
              <a:t>nghiệp</a:t>
            </a:r>
            <a:r>
              <a:rPr lang="en-US" sz="1800" dirty="0">
                <a:latin typeface="+mj-lt"/>
              </a:rPr>
              <a:t> </a:t>
            </a:r>
            <a:r>
              <a:rPr lang="en-US" sz="1800" dirty="0" err="1">
                <a:latin typeface="+mj-lt"/>
              </a:rPr>
              <a:t>vụ</a:t>
            </a:r>
            <a:endParaRPr lang="vi-VN" sz="1800" dirty="0">
              <a:latin typeface="+mj-lt"/>
            </a:endParaRPr>
          </a:p>
        </p:txBody>
      </p:sp>
      <p:sp>
        <p:nvSpPr>
          <p:cNvPr id="8" name="Google Shape;282;p25">
            <a:extLst>
              <a:ext uri="{FF2B5EF4-FFF2-40B4-BE49-F238E27FC236}">
                <a16:creationId xmlns:a16="http://schemas.microsoft.com/office/drawing/2014/main" id="{4602FFC2-61D6-420E-9002-70463E272645}"/>
              </a:ext>
            </a:extLst>
          </p:cNvPr>
          <p:cNvSpPr txBox="1">
            <a:spLocks/>
          </p:cNvSpPr>
          <p:nvPr/>
        </p:nvSpPr>
        <p:spPr>
          <a:xfrm>
            <a:off x="923312" y="180281"/>
            <a:ext cx="4283939" cy="64460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100" b="0" i="0" u="none" strike="noStrike" cap="none">
                <a:solidFill>
                  <a:srgbClr val="FFFFFF"/>
                </a:solidFill>
                <a:latin typeface="Hind"/>
                <a:ea typeface="Hind"/>
                <a:cs typeface="Hind"/>
                <a:sym typeface="Hind"/>
              </a:defRPr>
            </a:lvl1pPr>
            <a:lvl2pPr marR="0" lvl="1" algn="r" rtl="0">
              <a:lnSpc>
                <a:spcPct val="100000"/>
              </a:lnSpc>
              <a:spcBef>
                <a:spcPts val="0"/>
              </a:spcBef>
              <a:spcAft>
                <a:spcPts val="0"/>
              </a:spcAft>
              <a:buClr>
                <a:srgbClr val="000000"/>
              </a:buClr>
              <a:buFont typeface="Arial"/>
              <a:buNone/>
              <a:defRPr sz="1100" b="0" i="0" u="none" strike="noStrike" cap="none">
                <a:solidFill>
                  <a:srgbClr val="FFFFFF"/>
                </a:solidFill>
                <a:latin typeface="Hind"/>
                <a:ea typeface="Hind"/>
                <a:cs typeface="Hind"/>
                <a:sym typeface="Hind"/>
              </a:defRPr>
            </a:lvl2pPr>
            <a:lvl3pPr marR="0" lvl="2" algn="r" rtl="0">
              <a:lnSpc>
                <a:spcPct val="100000"/>
              </a:lnSpc>
              <a:spcBef>
                <a:spcPts val="0"/>
              </a:spcBef>
              <a:spcAft>
                <a:spcPts val="0"/>
              </a:spcAft>
              <a:buClr>
                <a:srgbClr val="000000"/>
              </a:buClr>
              <a:buFont typeface="Arial"/>
              <a:buNone/>
              <a:defRPr sz="1100" b="0" i="0" u="none" strike="noStrike" cap="none">
                <a:solidFill>
                  <a:srgbClr val="FFFFFF"/>
                </a:solidFill>
                <a:latin typeface="Hind"/>
                <a:ea typeface="Hind"/>
                <a:cs typeface="Hind"/>
                <a:sym typeface="Hind"/>
              </a:defRPr>
            </a:lvl3pPr>
            <a:lvl4pPr marR="0" lvl="3" algn="r" rtl="0">
              <a:lnSpc>
                <a:spcPct val="100000"/>
              </a:lnSpc>
              <a:spcBef>
                <a:spcPts val="0"/>
              </a:spcBef>
              <a:spcAft>
                <a:spcPts val="0"/>
              </a:spcAft>
              <a:buClr>
                <a:srgbClr val="000000"/>
              </a:buClr>
              <a:buFont typeface="Arial"/>
              <a:buNone/>
              <a:defRPr sz="1100" b="0" i="0" u="none" strike="noStrike" cap="none">
                <a:solidFill>
                  <a:srgbClr val="FFFFFF"/>
                </a:solidFill>
                <a:latin typeface="Hind"/>
                <a:ea typeface="Hind"/>
                <a:cs typeface="Hind"/>
                <a:sym typeface="Hind"/>
              </a:defRPr>
            </a:lvl4pPr>
            <a:lvl5pPr marR="0" lvl="4" algn="r" rtl="0">
              <a:lnSpc>
                <a:spcPct val="100000"/>
              </a:lnSpc>
              <a:spcBef>
                <a:spcPts val="0"/>
              </a:spcBef>
              <a:spcAft>
                <a:spcPts val="0"/>
              </a:spcAft>
              <a:buClr>
                <a:srgbClr val="000000"/>
              </a:buClr>
              <a:buFont typeface="Arial"/>
              <a:buNone/>
              <a:defRPr sz="1100" b="0" i="0" u="none" strike="noStrike" cap="none">
                <a:solidFill>
                  <a:srgbClr val="FFFFFF"/>
                </a:solidFill>
                <a:latin typeface="Hind"/>
                <a:ea typeface="Hind"/>
                <a:cs typeface="Hind"/>
                <a:sym typeface="Hind"/>
              </a:defRPr>
            </a:lvl5pPr>
            <a:lvl6pPr marR="0" lvl="5" algn="r" rtl="0">
              <a:lnSpc>
                <a:spcPct val="100000"/>
              </a:lnSpc>
              <a:spcBef>
                <a:spcPts val="0"/>
              </a:spcBef>
              <a:spcAft>
                <a:spcPts val="0"/>
              </a:spcAft>
              <a:buClr>
                <a:srgbClr val="000000"/>
              </a:buClr>
              <a:buFont typeface="Arial"/>
              <a:buNone/>
              <a:defRPr sz="1100" b="0" i="0" u="none" strike="noStrike" cap="none">
                <a:solidFill>
                  <a:srgbClr val="FFFFFF"/>
                </a:solidFill>
                <a:latin typeface="Hind"/>
                <a:ea typeface="Hind"/>
                <a:cs typeface="Hind"/>
                <a:sym typeface="Hind"/>
              </a:defRPr>
            </a:lvl6pPr>
            <a:lvl7pPr marR="0" lvl="6" algn="r" rtl="0">
              <a:lnSpc>
                <a:spcPct val="100000"/>
              </a:lnSpc>
              <a:spcBef>
                <a:spcPts val="0"/>
              </a:spcBef>
              <a:spcAft>
                <a:spcPts val="0"/>
              </a:spcAft>
              <a:buClr>
                <a:srgbClr val="000000"/>
              </a:buClr>
              <a:buFont typeface="Arial"/>
              <a:buNone/>
              <a:defRPr sz="1100" b="0" i="0" u="none" strike="noStrike" cap="none">
                <a:solidFill>
                  <a:srgbClr val="FFFFFF"/>
                </a:solidFill>
                <a:latin typeface="Hind"/>
                <a:ea typeface="Hind"/>
                <a:cs typeface="Hind"/>
                <a:sym typeface="Hind"/>
              </a:defRPr>
            </a:lvl7pPr>
            <a:lvl8pPr marR="0" lvl="7" algn="r" rtl="0">
              <a:lnSpc>
                <a:spcPct val="100000"/>
              </a:lnSpc>
              <a:spcBef>
                <a:spcPts val="0"/>
              </a:spcBef>
              <a:spcAft>
                <a:spcPts val="0"/>
              </a:spcAft>
              <a:buClr>
                <a:srgbClr val="000000"/>
              </a:buClr>
              <a:buFont typeface="Arial"/>
              <a:buNone/>
              <a:defRPr sz="1100" b="0" i="0" u="none" strike="noStrike" cap="none">
                <a:solidFill>
                  <a:srgbClr val="FFFFFF"/>
                </a:solidFill>
                <a:latin typeface="Hind"/>
                <a:ea typeface="Hind"/>
                <a:cs typeface="Hind"/>
                <a:sym typeface="Hind"/>
              </a:defRPr>
            </a:lvl8pPr>
            <a:lvl9pPr marR="0" lvl="8" algn="r" rtl="0">
              <a:lnSpc>
                <a:spcPct val="100000"/>
              </a:lnSpc>
              <a:spcBef>
                <a:spcPts val="0"/>
              </a:spcBef>
              <a:spcAft>
                <a:spcPts val="0"/>
              </a:spcAft>
              <a:buClr>
                <a:srgbClr val="000000"/>
              </a:buClr>
              <a:buFont typeface="Arial"/>
              <a:buNone/>
              <a:defRPr sz="1100" b="0" i="0" u="none" strike="noStrike" cap="none">
                <a:solidFill>
                  <a:srgbClr val="FFFFFF"/>
                </a:solidFill>
                <a:latin typeface="Hind"/>
                <a:ea typeface="Hind"/>
                <a:cs typeface="Hind"/>
                <a:sym typeface="Hind"/>
              </a:defRPr>
            </a:lvl9pPr>
          </a:lstStyle>
          <a:p>
            <a:r>
              <a:rPr lang="en-US" sz="2800" b="1" dirty="0">
                <a:solidFill>
                  <a:schemeClr val="tx1"/>
                </a:solidFill>
                <a:latin typeface="+mj-lt"/>
              </a:rPr>
              <a:t>PHÂN TÍCH &amp; THIẾT KẾ</a:t>
            </a:r>
          </a:p>
        </p:txBody>
      </p:sp>
      <p:sp>
        <p:nvSpPr>
          <p:cNvPr id="9" name="Hexagon 8">
            <a:extLst>
              <a:ext uri="{FF2B5EF4-FFF2-40B4-BE49-F238E27FC236}">
                <a16:creationId xmlns:a16="http://schemas.microsoft.com/office/drawing/2014/main" id="{199901AB-420A-4AB0-91AF-4D35241AD3B1}"/>
              </a:ext>
            </a:extLst>
          </p:cNvPr>
          <p:cNvSpPr/>
          <p:nvPr/>
        </p:nvSpPr>
        <p:spPr>
          <a:xfrm rot="5400000">
            <a:off x="257766" y="126554"/>
            <a:ext cx="644601" cy="686493"/>
          </a:xfrm>
          <a:prstGeom prst="hexagon">
            <a:avLst/>
          </a:prstGeom>
          <a:solidFill>
            <a:schemeClr val="tx1">
              <a:lumMod val="95000"/>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10" name="TextBox 9">
            <a:extLst>
              <a:ext uri="{FF2B5EF4-FFF2-40B4-BE49-F238E27FC236}">
                <a16:creationId xmlns:a16="http://schemas.microsoft.com/office/drawing/2014/main" id="{00EBB3A3-1C29-4A18-B2FC-BCC8F9A61E68}"/>
              </a:ext>
            </a:extLst>
          </p:cNvPr>
          <p:cNvSpPr txBox="1"/>
          <p:nvPr/>
        </p:nvSpPr>
        <p:spPr>
          <a:xfrm>
            <a:off x="344582" y="192801"/>
            <a:ext cx="470970" cy="553998"/>
          </a:xfrm>
          <a:prstGeom prst="rect">
            <a:avLst/>
          </a:prstGeom>
          <a:noFill/>
        </p:spPr>
        <p:txBody>
          <a:bodyPr wrap="square">
            <a:spAutoFit/>
          </a:bodyPr>
          <a:lstStyle/>
          <a:p>
            <a:pPr algn="ctr"/>
            <a:r>
              <a:rPr lang="en-US" altLang="zh-CN" sz="3000" b="1" dirty="0">
                <a:solidFill>
                  <a:schemeClr val="bg2">
                    <a:lumMod val="10000"/>
                  </a:schemeClr>
                </a:solidFill>
                <a:effectLst>
                  <a:outerShdw blurRad="38100" dist="19050" dir="2700000" algn="tl" rotWithShape="0">
                    <a:schemeClr val="dk1">
                      <a:lumMod val="50000"/>
                      <a:alpha val="40000"/>
                    </a:schemeClr>
                  </a:outerShdw>
                </a:effectLst>
              </a:rPr>
              <a:t>2</a:t>
            </a:r>
          </a:p>
        </p:txBody>
      </p:sp>
      <p:sp>
        <p:nvSpPr>
          <p:cNvPr id="26" name="Google Shape;359;p32">
            <a:extLst>
              <a:ext uri="{FF2B5EF4-FFF2-40B4-BE49-F238E27FC236}">
                <a16:creationId xmlns:a16="http://schemas.microsoft.com/office/drawing/2014/main" id="{B5358F47-32F1-48EA-BAE6-8B09E19AA705}"/>
              </a:ext>
            </a:extLst>
          </p:cNvPr>
          <p:cNvSpPr txBox="1">
            <a:spLocks noGrp="1"/>
          </p:cNvSpPr>
          <p:nvPr>
            <p:ph type="sldNum" idx="12"/>
          </p:nvPr>
        </p:nvSpPr>
        <p:spPr>
          <a:xfrm>
            <a:off x="8556900" y="4961221"/>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10</a:t>
            </a:fld>
            <a:endParaRPr/>
          </a:p>
        </p:txBody>
      </p:sp>
      <p:grpSp>
        <p:nvGrpSpPr>
          <p:cNvPr id="11" name="Google Shape;1266;p51">
            <a:extLst>
              <a:ext uri="{FF2B5EF4-FFF2-40B4-BE49-F238E27FC236}">
                <a16:creationId xmlns:a16="http://schemas.microsoft.com/office/drawing/2014/main" id="{44C9D821-65B5-4544-AFAC-EE0FF4CC557A}"/>
              </a:ext>
            </a:extLst>
          </p:cNvPr>
          <p:cNvGrpSpPr/>
          <p:nvPr/>
        </p:nvGrpSpPr>
        <p:grpSpPr>
          <a:xfrm>
            <a:off x="693093" y="1214895"/>
            <a:ext cx="379778" cy="314254"/>
            <a:chOff x="6931035" y="3184144"/>
            <a:chExt cx="716128" cy="719903"/>
          </a:xfrm>
        </p:grpSpPr>
        <p:sp>
          <p:nvSpPr>
            <p:cNvPr id="12" name="Google Shape;1267;p51">
              <a:extLst>
                <a:ext uri="{FF2B5EF4-FFF2-40B4-BE49-F238E27FC236}">
                  <a16:creationId xmlns:a16="http://schemas.microsoft.com/office/drawing/2014/main" id="{F3D473DD-9A5D-47CC-ACE2-6DABB364AB2C}"/>
                </a:ext>
              </a:extLst>
            </p:cNvPr>
            <p:cNvSpPr/>
            <p:nvPr/>
          </p:nvSpPr>
          <p:spPr>
            <a:xfrm>
              <a:off x="7304099" y="3430106"/>
              <a:ext cx="343064" cy="228463"/>
            </a:xfrm>
            <a:custGeom>
              <a:avLst/>
              <a:gdLst/>
              <a:ahLst/>
              <a:cxnLst/>
              <a:rect l="l" t="t" r="r" b="b"/>
              <a:pathLst>
                <a:path w="590" h="391" extrusionOk="0">
                  <a:moveTo>
                    <a:pt x="507" y="0"/>
                  </a:moveTo>
                  <a:cubicBezTo>
                    <a:pt x="196" y="0"/>
                    <a:pt x="196" y="0"/>
                    <a:pt x="196" y="0"/>
                  </a:cubicBezTo>
                  <a:cubicBezTo>
                    <a:pt x="194" y="0"/>
                    <a:pt x="192" y="0"/>
                    <a:pt x="191" y="2"/>
                  </a:cubicBezTo>
                  <a:cubicBezTo>
                    <a:pt x="2" y="190"/>
                    <a:pt x="2" y="190"/>
                    <a:pt x="2" y="190"/>
                  </a:cubicBezTo>
                  <a:cubicBezTo>
                    <a:pt x="0" y="193"/>
                    <a:pt x="0" y="197"/>
                    <a:pt x="2" y="200"/>
                  </a:cubicBezTo>
                  <a:cubicBezTo>
                    <a:pt x="191" y="389"/>
                    <a:pt x="191" y="389"/>
                    <a:pt x="191" y="389"/>
                  </a:cubicBezTo>
                  <a:cubicBezTo>
                    <a:pt x="192" y="390"/>
                    <a:pt x="194" y="391"/>
                    <a:pt x="196" y="391"/>
                  </a:cubicBezTo>
                  <a:cubicBezTo>
                    <a:pt x="507" y="391"/>
                    <a:pt x="507" y="391"/>
                    <a:pt x="507" y="391"/>
                  </a:cubicBezTo>
                  <a:cubicBezTo>
                    <a:pt x="553" y="391"/>
                    <a:pt x="590" y="353"/>
                    <a:pt x="590" y="307"/>
                  </a:cubicBezTo>
                  <a:cubicBezTo>
                    <a:pt x="590" y="83"/>
                    <a:pt x="590" y="83"/>
                    <a:pt x="590" y="83"/>
                  </a:cubicBezTo>
                  <a:cubicBezTo>
                    <a:pt x="590" y="37"/>
                    <a:pt x="553" y="0"/>
                    <a:pt x="507"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 name="Google Shape;1268;p51">
              <a:extLst>
                <a:ext uri="{FF2B5EF4-FFF2-40B4-BE49-F238E27FC236}">
                  <a16:creationId xmlns:a16="http://schemas.microsoft.com/office/drawing/2014/main" id="{E7E75373-A13D-4DCF-AC00-E5E5EA36BC09}"/>
                </a:ext>
              </a:extLst>
            </p:cNvPr>
            <p:cNvSpPr/>
            <p:nvPr/>
          </p:nvSpPr>
          <p:spPr>
            <a:xfrm>
              <a:off x="6931035" y="3430106"/>
              <a:ext cx="343548" cy="228463"/>
            </a:xfrm>
            <a:custGeom>
              <a:avLst/>
              <a:gdLst/>
              <a:ahLst/>
              <a:cxnLst/>
              <a:rect l="l" t="t" r="r" b="b"/>
              <a:pathLst>
                <a:path w="591" h="391" extrusionOk="0">
                  <a:moveTo>
                    <a:pt x="84" y="0"/>
                  </a:moveTo>
                  <a:cubicBezTo>
                    <a:pt x="38" y="0"/>
                    <a:pt x="0" y="37"/>
                    <a:pt x="0" y="83"/>
                  </a:cubicBezTo>
                  <a:cubicBezTo>
                    <a:pt x="0" y="307"/>
                    <a:pt x="0" y="307"/>
                    <a:pt x="0" y="307"/>
                  </a:cubicBezTo>
                  <a:cubicBezTo>
                    <a:pt x="0" y="353"/>
                    <a:pt x="38" y="391"/>
                    <a:pt x="84" y="391"/>
                  </a:cubicBezTo>
                  <a:cubicBezTo>
                    <a:pt x="395" y="391"/>
                    <a:pt x="395" y="391"/>
                    <a:pt x="395" y="391"/>
                  </a:cubicBezTo>
                  <a:cubicBezTo>
                    <a:pt x="396" y="391"/>
                    <a:pt x="398" y="390"/>
                    <a:pt x="399" y="389"/>
                  </a:cubicBezTo>
                  <a:cubicBezTo>
                    <a:pt x="588" y="200"/>
                    <a:pt x="588" y="200"/>
                    <a:pt x="588" y="200"/>
                  </a:cubicBezTo>
                  <a:cubicBezTo>
                    <a:pt x="591" y="197"/>
                    <a:pt x="591" y="193"/>
                    <a:pt x="588" y="190"/>
                  </a:cubicBezTo>
                  <a:cubicBezTo>
                    <a:pt x="399" y="2"/>
                    <a:pt x="399" y="2"/>
                    <a:pt x="399" y="2"/>
                  </a:cubicBezTo>
                  <a:cubicBezTo>
                    <a:pt x="398" y="0"/>
                    <a:pt x="396" y="0"/>
                    <a:pt x="395" y="0"/>
                  </a:cubicBezTo>
                  <a:lnTo>
                    <a:pt x="84" y="0"/>
                  </a:ln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 name="Google Shape;1269;p51">
              <a:extLst>
                <a:ext uri="{FF2B5EF4-FFF2-40B4-BE49-F238E27FC236}">
                  <a16:creationId xmlns:a16="http://schemas.microsoft.com/office/drawing/2014/main" id="{0A926B84-F128-43AC-B6B9-74A188781EA4}"/>
                </a:ext>
              </a:extLst>
            </p:cNvPr>
            <p:cNvSpPr/>
            <p:nvPr/>
          </p:nvSpPr>
          <p:spPr>
            <a:xfrm>
              <a:off x="7175631" y="3184144"/>
              <a:ext cx="227419" cy="345369"/>
            </a:xfrm>
            <a:custGeom>
              <a:avLst/>
              <a:gdLst/>
              <a:ahLst/>
              <a:cxnLst/>
              <a:rect l="l" t="t" r="r" b="b"/>
              <a:pathLst>
                <a:path w="391" h="591" extrusionOk="0">
                  <a:moveTo>
                    <a:pt x="307" y="0"/>
                  </a:moveTo>
                  <a:cubicBezTo>
                    <a:pt x="84" y="0"/>
                    <a:pt x="84" y="0"/>
                    <a:pt x="84" y="0"/>
                  </a:cubicBezTo>
                  <a:cubicBezTo>
                    <a:pt x="37" y="0"/>
                    <a:pt x="0" y="38"/>
                    <a:pt x="0" y="84"/>
                  </a:cubicBezTo>
                  <a:cubicBezTo>
                    <a:pt x="0" y="395"/>
                    <a:pt x="0" y="395"/>
                    <a:pt x="0" y="395"/>
                  </a:cubicBezTo>
                  <a:cubicBezTo>
                    <a:pt x="0" y="396"/>
                    <a:pt x="1" y="398"/>
                    <a:pt x="2" y="399"/>
                  </a:cubicBezTo>
                  <a:cubicBezTo>
                    <a:pt x="191" y="588"/>
                    <a:pt x="191" y="588"/>
                    <a:pt x="191" y="588"/>
                  </a:cubicBezTo>
                  <a:cubicBezTo>
                    <a:pt x="193" y="591"/>
                    <a:pt x="198" y="591"/>
                    <a:pt x="200" y="588"/>
                  </a:cubicBezTo>
                  <a:cubicBezTo>
                    <a:pt x="389" y="399"/>
                    <a:pt x="389" y="399"/>
                    <a:pt x="389" y="399"/>
                  </a:cubicBezTo>
                  <a:cubicBezTo>
                    <a:pt x="390" y="398"/>
                    <a:pt x="391" y="396"/>
                    <a:pt x="391" y="395"/>
                  </a:cubicBezTo>
                  <a:cubicBezTo>
                    <a:pt x="391" y="84"/>
                    <a:pt x="391" y="84"/>
                    <a:pt x="391" y="84"/>
                  </a:cubicBezTo>
                  <a:cubicBezTo>
                    <a:pt x="391" y="38"/>
                    <a:pt x="354" y="0"/>
                    <a:pt x="307" y="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 name="Google Shape;1270;p51">
              <a:extLst>
                <a:ext uri="{FF2B5EF4-FFF2-40B4-BE49-F238E27FC236}">
                  <a16:creationId xmlns:a16="http://schemas.microsoft.com/office/drawing/2014/main" id="{EE7A06AB-5E78-498D-9DAB-11BB29BAD21A}"/>
                </a:ext>
              </a:extLst>
            </p:cNvPr>
            <p:cNvSpPr/>
            <p:nvPr/>
          </p:nvSpPr>
          <p:spPr>
            <a:xfrm>
              <a:off x="7175631" y="3558678"/>
              <a:ext cx="227419" cy="345369"/>
            </a:xfrm>
            <a:custGeom>
              <a:avLst/>
              <a:gdLst/>
              <a:ahLst/>
              <a:cxnLst/>
              <a:rect l="l" t="t" r="r" b="b"/>
              <a:pathLst>
                <a:path w="391" h="591" extrusionOk="0">
                  <a:moveTo>
                    <a:pt x="84" y="591"/>
                  </a:moveTo>
                  <a:cubicBezTo>
                    <a:pt x="307" y="591"/>
                    <a:pt x="307" y="591"/>
                    <a:pt x="307" y="591"/>
                  </a:cubicBezTo>
                  <a:cubicBezTo>
                    <a:pt x="354" y="591"/>
                    <a:pt x="391" y="553"/>
                    <a:pt x="391" y="507"/>
                  </a:cubicBezTo>
                  <a:cubicBezTo>
                    <a:pt x="391" y="197"/>
                    <a:pt x="391" y="197"/>
                    <a:pt x="391" y="197"/>
                  </a:cubicBezTo>
                  <a:cubicBezTo>
                    <a:pt x="391" y="195"/>
                    <a:pt x="390" y="193"/>
                    <a:pt x="389" y="192"/>
                  </a:cubicBezTo>
                  <a:cubicBezTo>
                    <a:pt x="200" y="3"/>
                    <a:pt x="200" y="3"/>
                    <a:pt x="200" y="3"/>
                  </a:cubicBezTo>
                  <a:cubicBezTo>
                    <a:pt x="198" y="0"/>
                    <a:pt x="193" y="0"/>
                    <a:pt x="191" y="3"/>
                  </a:cubicBezTo>
                  <a:cubicBezTo>
                    <a:pt x="2" y="192"/>
                    <a:pt x="2" y="192"/>
                    <a:pt x="2" y="192"/>
                  </a:cubicBezTo>
                  <a:cubicBezTo>
                    <a:pt x="1" y="193"/>
                    <a:pt x="0" y="195"/>
                    <a:pt x="0" y="197"/>
                  </a:cubicBezTo>
                  <a:cubicBezTo>
                    <a:pt x="0" y="507"/>
                    <a:pt x="0" y="507"/>
                    <a:pt x="0" y="507"/>
                  </a:cubicBezTo>
                  <a:cubicBezTo>
                    <a:pt x="0" y="553"/>
                    <a:pt x="37" y="591"/>
                    <a:pt x="84" y="59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sp>
        <p:nvSpPr>
          <p:cNvPr id="18" name="Google Shape;273;p24">
            <a:extLst>
              <a:ext uri="{FF2B5EF4-FFF2-40B4-BE49-F238E27FC236}">
                <a16:creationId xmlns:a16="http://schemas.microsoft.com/office/drawing/2014/main" id="{8E0EDF7D-BA60-4FAF-B479-F8807FB59124}"/>
              </a:ext>
            </a:extLst>
          </p:cNvPr>
          <p:cNvSpPr txBox="1">
            <a:spLocks/>
          </p:cNvSpPr>
          <p:nvPr/>
        </p:nvSpPr>
        <p:spPr>
          <a:xfrm>
            <a:off x="1138979" y="1087830"/>
            <a:ext cx="4045375" cy="51444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1pPr>
            <a:lvl2pPr marR="0" lvl="1"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2pPr>
            <a:lvl3pPr marR="0" lvl="2"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3pPr>
            <a:lvl4pPr marR="0" lvl="3"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4pPr>
            <a:lvl5pPr marR="0" lvl="4"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5pPr>
            <a:lvl6pPr marR="0" lvl="5"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6pPr>
            <a:lvl7pPr marR="0" lvl="6"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7pPr>
            <a:lvl8pPr marR="0" lvl="7"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8pPr>
            <a:lvl9pPr marR="0" lvl="8"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9pPr>
          </a:lstStyle>
          <a:p>
            <a:r>
              <a:rPr lang="en-US" sz="1800" dirty="0">
                <a:solidFill>
                  <a:srgbClr val="FFC000"/>
                </a:solidFill>
                <a:latin typeface="+mn-lt"/>
              </a:rPr>
              <a:t>PHÂN TÍCH USE CASE DIAGRAM</a:t>
            </a:r>
            <a:endParaRPr lang="vi-VN" sz="1800" dirty="0">
              <a:solidFill>
                <a:srgbClr val="FFC000"/>
              </a:solidFill>
              <a:latin typeface="+mj-lt"/>
            </a:endParaRPr>
          </a:p>
        </p:txBody>
      </p:sp>
      <p:pic>
        <p:nvPicPr>
          <p:cNvPr id="7" name="Picture 6" descr="Diagram&#10;&#10;Description automatically generated">
            <a:extLst>
              <a:ext uri="{FF2B5EF4-FFF2-40B4-BE49-F238E27FC236}">
                <a16:creationId xmlns:a16="http://schemas.microsoft.com/office/drawing/2014/main" id="{C9BCCDFC-A38C-4169-9931-BA5AB13C2A42}"/>
              </a:ext>
            </a:extLst>
          </p:cNvPr>
          <p:cNvPicPr>
            <a:picLocks noChangeAspect="1"/>
          </p:cNvPicPr>
          <p:nvPr/>
        </p:nvPicPr>
        <p:blipFill>
          <a:blip r:embed="rId3"/>
          <a:stretch>
            <a:fillRect/>
          </a:stretch>
        </p:blipFill>
        <p:spPr>
          <a:xfrm>
            <a:off x="1295361" y="1735065"/>
            <a:ext cx="5579164" cy="3193375"/>
          </a:xfrm>
          <a:prstGeom prst="rect">
            <a:avLst/>
          </a:prstGeom>
          <a:effectLst>
            <a:glow rad="139700">
              <a:schemeClr val="accent4">
                <a:satMod val="175000"/>
                <a:alpha val="40000"/>
              </a:schemeClr>
            </a:glow>
            <a:innerShdw blurRad="63500" dist="50800" dir="13500000">
              <a:prstClr val="black">
                <a:alpha val="50000"/>
              </a:prstClr>
            </a:innerShdw>
          </a:effectLst>
        </p:spPr>
      </p:pic>
    </p:spTree>
    <p:extLst>
      <p:ext uri="{BB962C8B-B14F-4D97-AF65-F5344CB8AC3E}">
        <p14:creationId xmlns:p14="http://schemas.microsoft.com/office/powerpoint/2010/main" val="2918823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95"/>
        <p:cNvGrpSpPr/>
        <p:nvPr/>
      </p:nvGrpSpPr>
      <p:grpSpPr>
        <a:xfrm>
          <a:off x="0" y="0"/>
          <a:ext cx="0" cy="0"/>
          <a:chOff x="0" y="0"/>
          <a:chExt cx="0" cy="0"/>
        </a:xfrm>
      </p:grpSpPr>
      <p:sp>
        <p:nvSpPr>
          <p:cNvPr id="30" name="Google Shape;273;p24">
            <a:extLst>
              <a:ext uri="{FF2B5EF4-FFF2-40B4-BE49-F238E27FC236}">
                <a16:creationId xmlns:a16="http://schemas.microsoft.com/office/drawing/2014/main" id="{8A7921FD-3A51-484B-A94B-9AB66F01A188}"/>
              </a:ext>
            </a:extLst>
          </p:cNvPr>
          <p:cNvSpPr txBox="1">
            <a:spLocks/>
          </p:cNvSpPr>
          <p:nvPr/>
        </p:nvSpPr>
        <p:spPr>
          <a:xfrm>
            <a:off x="724889" y="1178043"/>
            <a:ext cx="2855400" cy="514444"/>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vi-VN" sz="1800" dirty="0">
                <a:solidFill>
                  <a:schemeClr val="tx1"/>
                </a:solidFill>
                <a:latin typeface="+mn-lt"/>
              </a:rPr>
              <a:t>2.</a:t>
            </a:r>
            <a:r>
              <a:rPr lang="en-US" sz="1800" dirty="0">
                <a:solidFill>
                  <a:schemeClr val="tx1"/>
                </a:solidFill>
                <a:latin typeface="+mn-lt"/>
              </a:rPr>
              <a:t>4</a:t>
            </a:r>
            <a:r>
              <a:rPr lang="vi-VN" sz="1800" dirty="0">
                <a:solidFill>
                  <a:schemeClr val="tx1"/>
                </a:solidFill>
                <a:latin typeface="+mj-lt"/>
              </a:rPr>
              <a:t> </a:t>
            </a:r>
            <a:r>
              <a:rPr lang="en-US" sz="1800" dirty="0" err="1">
                <a:solidFill>
                  <a:schemeClr val="tx1"/>
                </a:solidFill>
                <a:latin typeface="+mj-lt"/>
              </a:rPr>
              <a:t>Mô</a:t>
            </a:r>
            <a:r>
              <a:rPr lang="en-US" sz="1800" dirty="0">
                <a:solidFill>
                  <a:schemeClr val="tx1"/>
                </a:solidFill>
                <a:latin typeface="+mj-lt"/>
              </a:rPr>
              <a:t> </a:t>
            </a:r>
            <a:r>
              <a:rPr lang="en-US" sz="1800" dirty="0" err="1">
                <a:solidFill>
                  <a:schemeClr val="tx1"/>
                </a:solidFill>
                <a:latin typeface="+mj-lt"/>
              </a:rPr>
              <a:t>hình</a:t>
            </a:r>
            <a:r>
              <a:rPr lang="en-US" sz="1800" dirty="0">
                <a:solidFill>
                  <a:schemeClr val="tx1"/>
                </a:solidFill>
                <a:latin typeface="+mj-lt"/>
              </a:rPr>
              <a:t> </a:t>
            </a:r>
            <a:r>
              <a:rPr lang="en-US" sz="1800" dirty="0" err="1">
                <a:solidFill>
                  <a:schemeClr val="tx1"/>
                </a:solidFill>
                <a:latin typeface="+mj-lt"/>
              </a:rPr>
              <a:t>nghiệp</a:t>
            </a:r>
            <a:r>
              <a:rPr lang="en-US" sz="1800" dirty="0">
                <a:solidFill>
                  <a:schemeClr val="tx1"/>
                </a:solidFill>
                <a:latin typeface="+mj-lt"/>
              </a:rPr>
              <a:t> </a:t>
            </a:r>
            <a:r>
              <a:rPr lang="en-US" sz="1800" dirty="0" err="1">
                <a:solidFill>
                  <a:schemeClr val="tx1"/>
                </a:solidFill>
                <a:latin typeface="+mj-lt"/>
              </a:rPr>
              <a:t>vụ</a:t>
            </a:r>
            <a:endParaRPr lang="vi-VN" sz="1800" dirty="0">
              <a:solidFill>
                <a:schemeClr val="tx1"/>
              </a:solidFill>
              <a:latin typeface="+mj-lt"/>
            </a:endParaRPr>
          </a:p>
        </p:txBody>
      </p:sp>
      <p:sp>
        <p:nvSpPr>
          <p:cNvPr id="31" name="Google Shape;282;p25">
            <a:extLst>
              <a:ext uri="{FF2B5EF4-FFF2-40B4-BE49-F238E27FC236}">
                <a16:creationId xmlns:a16="http://schemas.microsoft.com/office/drawing/2014/main" id="{CB0E44AB-3CC9-4AE2-B30F-411C0A7A7043}"/>
              </a:ext>
            </a:extLst>
          </p:cNvPr>
          <p:cNvSpPr txBox="1">
            <a:spLocks/>
          </p:cNvSpPr>
          <p:nvPr/>
        </p:nvSpPr>
        <p:spPr>
          <a:xfrm>
            <a:off x="435774" y="168348"/>
            <a:ext cx="2656976" cy="103054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100" b="0" i="0" u="none" strike="noStrike" cap="none">
                <a:solidFill>
                  <a:srgbClr val="FFFFFF"/>
                </a:solidFill>
                <a:latin typeface="Hind"/>
                <a:ea typeface="Hind"/>
                <a:cs typeface="Hind"/>
                <a:sym typeface="Hind"/>
              </a:defRPr>
            </a:lvl1pPr>
            <a:lvl2pPr marR="0" lvl="1" algn="r" rtl="0">
              <a:lnSpc>
                <a:spcPct val="100000"/>
              </a:lnSpc>
              <a:spcBef>
                <a:spcPts val="0"/>
              </a:spcBef>
              <a:spcAft>
                <a:spcPts val="0"/>
              </a:spcAft>
              <a:buClr>
                <a:srgbClr val="000000"/>
              </a:buClr>
              <a:buFont typeface="Arial"/>
              <a:buNone/>
              <a:defRPr sz="1100" b="0" i="0" u="none" strike="noStrike" cap="none">
                <a:solidFill>
                  <a:srgbClr val="FFFFFF"/>
                </a:solidFill>
                <a:latin typeface="Hind"/>
                <a:ea typeface="Hind"/>
                <a:cs typeface="Hind"/>
                <a:sym typeface="Hind"/>
              </a:defRPr>
            </a:lvl2pPr>
            <a:lvl3pPr marR="0" lvl="2" algn="r" rtl="0">
              <a:lnSpc>
                <a:spcPct val="100000"/>
              </a:lnSpc>
              <a:spcBef>
                <a:spcPts val="0"/>
              </a:spcBef>
              <a:spcAft>
                <a:spcPts val="0"/>
              </a:spcAft>
              <a:buClr>
                <a:srgbClr val="000000"/>
              </a:buClr>
              <a:buFont typeface="Arial"/>
              <a:buNone/>
              <a:defRPr sz="1100" b="0" i="0" u="none" strike="noStrike" cap="none">
                <a:solidFill>
                  <a:srgbClr val="FFFFFF"/>
                </a:solidFill>
                <a:latin typeface="Hind"/>
                <a:ea typeface="Hind"/>
                <a:cs typeface="Hind"/>
                <a:sym typeface="Hind"/>
              </a:defRPr>
            </a:lvl3pPr>
            <a:lvl4pPr marR="0" lvl="3" algn="r" rtl="0">
              <a:lnSpc>
                <a:spcPct val="100000"/>
              </a:lnSpc>
              <a:spcBef>
                <a:spcPts val="0"/>
              </a:spcBef>
              <a:spcAft>
                <a:spcPts val="0"/>
              </a:spcAft>
              <a:buClr>
                <a:srgbClr val="000000"/>
              </a:buClr>
              <a:buFont typeface="Arial"/>
              <a:buNone/>
              <a:defRPr sz="1100" b="0" i="0" u="none" strike="noStrike" cap="none">
                <a:solidFill>
                  <a:srgbClr val="FFFFFF"/>
                </a:solidFill>
                <a:latin typeface="Hind"/>
                <a:ea typeface="Hind"/>
                <a:cs typeface="Hind"/>
                <a:sym typeface="Hind"/>
              </a:defRPr>
            </a:lvl4pPr>
            <a:lvl5pPr marR="0" lvl="4" algn="r" rtl="0">
              <a:lnSpc>
                <a:spcPct val="100000"/>
              </a:lnSpc>
              <a:spcBef>
                <a:spcPts val="0"/>
              </a:spcBef>
              <a:spcAft>
                <a:spcPts val="0"/>
              </a:spcAft>
              <a:buClr>
                <a:srgbClr val="000000"/>
              </a:buClr>
              <a:buFont typeface="Arial"/>
              <a:buNone/>
              <a:defRPr sz="1100" b="0" i="0" u="none" strike="noStrike" cap="none">
                <a:solidFill>
                  <a:srgbClr val="FFFFFF"/>
                </a:solidFill>
                <a:latin typeface="Hind"/>
                <a:ea typeface="Hind"/>
                <a:cs typeface="Hind"/>
                <a:sym typeface="Hind"/>
              </a:defRPr>
            </a:lvl5pPr>
            <a:lvl6pPr marR="0" lvl="5" algn="r" rtl="0">
              <a:lnSpc>
                <a:spcPct val="100000"/>
              </a:lnSpc>
              <a:spcBef>
                <a:spcPts val="0"/>
              </a:spcBef>
              <a:spcAft>
                <a:spcPts val="0"/>
              </a:spcAft>
              <a:buClr>
                <a:srgbClr val="000000"/>
              </a:buClr>
              <a:buFont typeface="Arial"/>
              <a:buNone/>
              <a:defRPr sz="1100" b="0" i="0" u="none" strike="noStrike" cap="none">
                <a:solidFill>
                  <a:srgbClr val="FFFFFF"/>
                </a:solidFill>
                <a:latin typeface="Hind"/>
                <a:ea typeface="Hind"/>
                <a:cs typeface="Hind"/>
                <a:sym typeface="Hind"/>
              </a:defRPr>
            </a:lvl6pPr>
            <a:lvl7pPr marR="0" lvl="6" algn="r" rtl="0">
              <a:lnSpc>
                <a:spcPct val="100000"/>
              </a:lnSpc>
              <a:spcBef>
                <a:spcPts val="0"/>
              </a:spcBef>
              <a:spcAft>
                <a:spcPts val="0"/>
              </a:spcAft>
              <a:buClr>
                <a:srgbClr val="000000"/>
              </a:buClr>
              <a:buFont typeface="Arial"/>
              <a:buNone/>
              <a:defRPr sz="1100" b="0" i="0" u="none" strike="noStrike" cap="none">
                <a:solidFill>
                  <a:srgbClr val="FFFFFF"/>
                </a:solidFill>
                <a:latin typeface="Hind"/>
                <a:ea typeface="Hind"/>
                <a:cs typeface="Hind"/>
                <a:sym typeface="Hind"/>
              </a:defRPr>
            </a:lvl7pPr>
            <a:lvl8pPr marR="0" lvl="7" algn="r" rtl="0">
              <a:lnSpc>
                <a:spcPct val="100000"/>
              </a:lnSpc>
              <a:spcBef>
                <a:spcPts val="0"/>
              </a:spcBef>
              <a:spcAft>
                <a:spcPts val="0"/>
              </a:spcAft>
              <a:buClr>
                <a:srgbClr val="000000"/>
              </a:buClr>
              <a:buFont typeface="Arial"/>
              <a:buNone/>
              <a:defRPr sz="1100" b="0" i="0" u="none" strike="noStrike" cap="none">
                <a:solidFill>
                  <a:srgbClr val="FFFFFF"/>
                </a:solidFill>
                <a:latin typeface="Hind"/>
                <a:ea typeface="Hind"/>
                <a:cs typeface="Hind"/>
                <a:sym typeface="Hind"/>
              </a:defRPr>
            </a:lvl8pPr>
            <a:lvl9pPr marR="0" lvl="8" algn="r" rtl="0">
              <a:lnSpc>
                <a:spcPct val="100000"/>
              </a:lnSpc>
              <a:spcBef>
                <a:spcPts val="0"/>
              </a:spcBef>
              <a:spcAft>
                <a:spcPts val="0"/>
              </a:spcAft>
              <a:buClr>
                <a:srgbClr val="000000"/>
              </a:buClr>
              <a:buFont typeface="Arial"/>
              <a:buNone/>
              <a:defRPr sz="1100" b="0" i="0" u="none" strike="noStrike" cap="none">
                <a:solidFill>
                  <a:srgbClr val="FFFFFF"/>
                </a:solidFill>
                <a:latin typeface="Hind"/>
                <a:ea typeface="Hind"/>
                <a:cs typeface="Hind"/>
                <a:sym typeface="Hind"/>
              </a:defRPr>
            </a:lvl9pPr>
          </a:lstStyle>
          <a:p>
            <a:r>
              <a:rPr lang="en-US" sz="2800" b="1" dirty="0">
                <a:solidFill>
                  <a:schemeClr val="tx1"/>
                </a:solidFill>
                <a:latin typeface="+mj-lt"/>
              </a:rPr>
              <a:t>PHÂN TÍCH </a:t>
            </a:r>
          </a:p>
          <a:p>
            <a:r>
              <a:rPr lang="en-US" sz="2800" b="1" dirty="0">
                <a:solidFill>
                  <a:schemeClr val="tx1"/>
                </a:solidFill>
                <a:latin typeface="+mj-lt"/>
              </a:rPr>
              <a:t>&amp; THIẾT KẾ</a:t>
            </a:r>
          </a:p>
        </p:txBody>
      </p:sp>
      <p:sp>
        <p:nvSpPr>
          <p:cNvPr id="32" name="Hexagon 31">
            <a:extLst>
              <a:ext uri="{FF2B5EF4-FFF2-40B4-BE49-F238E27FC236}">
                <a16:creationId xmlns:a16="http://schemas.microsoft.com/office/drawing/2014/main" id="{09F6E257-B12C-47A1-893C-ED9106A4C5DB}"/>
              </a:ext>
            </a:extLst>
          </p:cNvPr>
          <p:cNvSpPr/>
          <p:nvPr/>
        </p:nvSpPr>
        <p:spPr>
          <a:xfrm rot="5400000">
            <a:off x="257766" y="126554"/>
            <a:ext cx="644601" cy="686493"/>
          </a:xfrm>
          <a:prstGeom prst="hexagon">
            <a:avLst/>
          </a:prstGeom>
          <a:solidFill>
            <a:schemeClr val="tx1">
              <a:lumMod val="95000"/>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33" name="TextBox 32">
            <a:extLst>
              <a:ext uri="{FF2B5EF4-FFF2-40B4-BE49-F238E27FC236}">
                <a16:creationId xmlns:a16="http://schemas.microsoft.com/office/drawing/2014/main" id="{FCE17D0A-7367-4C7E-B8D7-CB35CBFC0F4B}"/>
              </a:ext>
            </a:extLst>
          </p:cNvPr>
          <p:cNvSpPr txBox="1"/>
          <p:nvPr/>
        </p:nvSpPr>
        <p:spPr>
          <a:xfrm>
            <a:off x="344582" y="192801"/>
            <a:ext cx="470970" cy="553998"/>
          </a:xfrm>
          <a:prstGeom prst="rect">
            <a:avLst/>
          </a:prstGeom>
          <a:noFill/>
        </p:spPr>
        <p:txBody>
          <a:bodyPr wrap="square">
            <a:spAutoFit/>
          </a:bodyPr>
          <a:lstStyle/>
          <a:p>
            <a:pPr algn="ctr"/>
            <a:r>
              <a:rPr lang="en-US" altLang="zh-CN" sz="3000" b="1" dirty="0">
                <a:solidFill>
                  <a:schemeClr val="bg2">
                    <a:lumMod val="10000"/>
                  </a:schemeClr>
                </a:solidFill>
                <a:effectLst>
                  <a:outerShdw blurRad="38100" dist="19050" dir="2700000" algn="tl" rotWithShape="0">
                    <a:schemeClr val="dk1">
                      <a:lumMod val="50000"/>
                      <a:alpha val="40000"/>
                    </a:schemeClr>
                  </a:outerShdw>
                </a:effectLst>
              </a:rPr>
              <a:t>2</a:t>
            </a:r>
          </a:p>
        </p:txBody>
      </p:sp>
      <p:sp>
        <p:nvSpPr>
          <p:cNvPr id="34" name="Google Shape;359;p32">
            <a:extLst>
              <a:ext uri="{FF2B5EF4-FFF2-40B4-BE49-F238E27FC236}">
                <a16:creationId xmlns:a16="http://schemas.microsoft.com/office/drawing/2014/main" id="{A30410D6-ABAD-4138-8C80-862BEC4EE9CF}"/>
              </a:ext>
            </a:extLst>
          </p:cNvPr>
          <p:cNvSpPr txBox="1">
            <a:spLocks noGrp="1"/>
          </p:cNvSpPr>
          <p:nvPr>
            <p:ph type="sldNum" idx="12"/>
          </p:nvPr>
        </p:nvSpPr>
        <p:spPr>
          <a:xfrm>
            <a:off x="8556900" y="4961221"/>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11</a:t>
            </a:fld>
            <a:endParaRPr/>
          </a:p>
        </p:txBody>
      </p:sp>
      <p:grpSp>
        <p:nvGrpSpPr>
          <p:cNvPr id="35" name="Google Shape;1266;p51">
            <a:extLst>
              <a:ext uri="{FF2B5EF4-FFF2-40B4-BE49-F238E27FC236}">
                <a16:creationId xmlns:a16="http://schemas.microsoft.com/office/drawing/2014/main" id="{A7A74257-7B7A-401A-93C7-8BA15E5B859C}"/>
              </a:ext>
            </a:extLst>
          </p:cNvPr>
          <p:cNvGrpSpPr/>
          <p:nvPr/>
        </p:nvGrpSpPr>
        <p:grpSpPr>
          <a:xfrm>
            <a:off x="435774" y="1767846"/>
            <a:ext cx="379778" cy="314254"/>
            <a:chOff x="6931035" y="3184144"/>
            <a:chExt cx="716128" cy="719903"/>
          </a:xfrm>
        </p:grpSpPr>
        <p:sp>
          <p:nvSpPr>
            <p:cNvPr id="36" name="Google Shape;1267;p51">
              <a:extLst>
                <a:ext uri="{FF2B5EF4-FFF2-40B4-BE49-F238E27FC236}">
                  <a16:creationId xmlns:a16="http://schemas.microsoft.com/office/drawing/2014/main" id="{FB9BE652-4782-4CF2-8B64-A543620B2BBD}"/>
                </a:ext>
              </a:extLst>
            </p:cNvPr>
            <p:cNvSpPr/>
            <p:nvPr/>
          </p:nvSpPr>
          <p:spPr>
            <a:xfrm>
              <a:off x="7304099" y="3430106"/>
              <a:ext cx="343064" cy="228463"/>
            </a:xfrm>
            <a:custGeom>
              <a:avLst/>
              <a:gdLst/>
              <a:ahLst/>
              <a:cxnLst/>
              <a:rect l="l" t="t" r="r" b="b"/>
              <a:pathLst>
                <a:path w="590" h="391" extrusionOk="0">
                  <a:moveTo>
                    <a:pt x="507" y="0"/>
                  </a:moveTo>
                  <a:cubicBezTo>
                    <a:pt x="196" y="0"/>
                    <a:pt x="196" y="0"/>
                    <a:pt x="196" y="0"/>
                  </a:cubicBezTo>
                  <a:cubicBezTo>
                    <a:pt x="194" y="0"/>
                    <a:pt x="192" y="0"/>
                    <a:pt x="191" y="2"/>
                  </a:cubicBezTo>
                  <a:cubicBezTo>
                    <a:pt x="2" y="190"/>
                    <a:pt x="2" y="190"/>
                    <a:pt x="2" y="190"/>
                  </a:cubicBezTo>
                  <a:cubicBezTo>
                    <a:pt x="0" y="193"/>
                    <a:pt x="0" y="197"/>
                    <a:pt x="2" y="200"/>
                  </a:cubicBezTo>
                  <a:cubicBezTo>
                    <a:pt x="191" y="389"/>
                    <a:pt x="191" y="389"/>
                    <a:pt x="191" y="389"/>
                  </a:cubicBezTo>
                  <a:cubicBezTo>
                    <a:pt x="192" y="390"/>
                    <a:pt x="194" y="391"/>
                    <a:pt x="196" y="391"/>
                  </a:cubicBezTo>
                  <a:cubicBezTo>
                    <a:pt x="507" y="391"/>
                    <a:pt x="507" y="391"/>
                    <a:pt x="507" y="391"/>
                  </a:cubicBezTo>
                  <a:cubicBezTo>
                    <a:pt x="553" y="391"/>
                    <a:pt x="590" y="353"/>
                    <a:pt x="590" y="307"/>
                  </a:cubicBezTo>
                  <a:cubicBezTo>
                    <a:pt x="590" y="83"/>
                    <a:pt x="590" y="83"/>
                    <a:pt x="590" y="83"/>
                  </a:cubicBezTo>
                  <a:cubicBezTo>
                    <a:pt x="590" y="37"/>
                    <a:pt x="553" y="0"/>
                    <a:pt x="507"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37" name="Google Shape;1268;p51">
              <a:extLst>
                <a:ext uri="{FF2B5EF4-FFF2-40B4-BE49-F238E27FC236}">
                  <a16:creationId xmlns:a16="http://schemas.microsoft.com/office/drawing/2014/main" id="{D3CB8CE9-C26A-4F8E-A294-5FC9DDA2D9F7}"/>
                </a:ext>
              </a:extLst>
            </p:cNvPr>
            <p:cNvSpPr/>
            <p:nvPr/>
          </p:nvSpPr>
          <p:spPr>
            <a:xfrm>
              <a:off x="6931035" y="3430106"/>
              <a:ext cx="343548" cy="228463"/>
            </a:xfrm>
            <a:custGeom>
              <a:avLst/>
              <a:gdLst/>
              <a:ahLst/>
              <a:cxnLst/>
              <a:rect l="l" t="t" r="r" b="b"/>
              <a:pathLst>
                <a:path w="591" h="391" extrusionOk="0">
                  <a:moveTo>
                    <a:pt x="84" y="0"/>
                  </a:moveTo>
                  <a:cubicBezTo>
                    <a:pt x="38" y="0"/>
                    <a:pt x="0" y="37"/>
                    <a:pt x="0" y="83"/>
                  </a:cubicBezTo>
                  <a:cubicBezTo>
                    <a:pt x="0" y="307"/>
                    <a:pt x="0" y="307"/>
                    <a:pt x="0" y="307"/>
                  </a:cubicBezTo>
                  <a:cubicBezTo>
                    <a:pt x="0" y="353"/>
                    <a:pt x="38" y="391"/>
                    <a:pt x="84" y="391"/>
                  </a:cubicBezTo>
                  <a:cubicBezTo>
                    <a:pt x="395" y="391"/>
                    <a:pt x="395" y="391"/>
                    <a:pt x="395" y="391"/>
                  </a:cubicBezTo>
                  <a:cubicBezTo>
                    <a:pt x="396" y="391"/>
                    <a:pt x="398" y="390"/>
                    <a:pt x="399" y="389"/>
                  </a:cubicBezTo>
                  <a:cubicBezTo>
                    <a:pt x="588" y="200"/>
                    <a:pt x="588" y="200"/>
                    <a:pt x="588" y="200"/>
                  </a:cubicBezTo>
                  <a:cubicBezTo>
                    <a:pt x="591" y="197"/>
                    <a:pt x="591" y="193"/>
                    <a:pt x="588" y="190"/>
                  </a:cubicBezTo>
                  <a:cubicBezTo>
                    <a:pt x="399" y="2"/>
                    <a:pt x="399" y="2"/>
                    <a:pt x="399" y="2"/>
                  </a:cubicBezTo>
                  <a:cubicBezTo>
                    <a:pt x="398" y="0"/>
                    <a:pt x="396" y="0"/>
                    <a:pt x="395" y="0"/>
                  </a:cubicBezTo>
                  <a:lnTo>
                    <a:pt x="84" y="0"/>
                  </a:ln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38" name="Google Shape;1269;p51">
              <a:extLst>
                <a:ext uri="{FF2B5EF4-FFF2-40B4-BE49-F238E27FC236}">
                  <a16:creationId xmlns:a16="http://schemas.microsoft.com/office/drawing/2014/main" id="{181BC7A8-5433-4821-9D70-CC7C8F6D0482}"/>
                </a:ext>
              </a:extLst>
            </p:cNvPr>
            <p:cNvSpPr/>
            <p:nvPr/>
          </p:nvSpPr>
          <p:spPr>
            <a:xfrm>
              <a:off x="7175631" y="3184144"/>
              <a:ext cx="227419" cy="345369"/>
            </a:xfrm>
            <a:custGeom>
              <a:avLst/>
              <a:gdLst/>
              <a:ahLst/>
              <a:cxnLst/>
              <a:rect l="l" t="t" r="r" b="b"/>
              <a:pathLst>
                <a:path w="391" h="591" extrusionOk="0">
                  <a:moveTo>
                    <a:pt x="307" y="0"/>
                  </a:moveTo>
                  <a:cubicBezTo>
                    <a:pt x="84" y="0"/>
                    <a:pt x="84" y="0"/>
                    <a:pt x="84" y="0"/>
                  </a:cubicBezTo>
                  <a:cubicBezTo>
                    <a:pt x="37" y="0"/>
                    <a:pt x="0" y="38"/>
                    <a:pt x="0" y="84"/>
                  </a:cubicBezTo>
                  <a:cubicBezTo>
                    <a:pt x="0" y="395"/>
                    <a:pt x="0" y="395"/>
                    <a:pt x="0" y="395"/>
                  </a:cubicBezTo>
                  <a:cubicBezTo>
                    <a:pt x="0" y="396"/>
                    <a:pt x="1" y="398"/>
                    <a:pt x="2" y="399"/>
                  </a:cubicBezTo>
                  <a:cubicBezTo>
                    <a:pt x="191" y="588"/>
                    <a:pt x="191" y="588"/>
                    <a:pt x="191" y="588"/>
                  </a:cubicBezTo>
                  <a:cubicBezTo>
                    <a:pt x="193" y="591"/>
                    <a:pt x="198" y="591"/>
                    <a:pt x="200" y="588"/>
                  </a:cubicBezTo>
                  <a:cubicBezTo>
                    <a:pt x="389" y="399"/>
                    <a:pt x="389" y="399"/>
                    <a:pt x="389" y="399"/>
                  </a:cubicBezTo>
                  <a:cubicBezTo>
                    <a:pt x="390" y="398"/>
                    <a:pt x="391" y="396"/>
                    <a:pt x="391" y="395"/>
                  </a:cubicBezTo>
                  <a:cubicBezTo>
                    <a:pt x="391" y="84"/>
                    <a:pt x="391" y="84"/>
                    <a:pt x="391" y="84"/>
                  </a:cubicBezTo>
                  <a:cubicBezTo>
                    <a:pt x="391" y="38"/>
                    <a:pt x="354" y="0"/>
                    <a:pt x="307" y="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39" name="Google Shape;1270;p51">
              <a:extLst>
                <a:ext uri="{FF2B5EF4-FFF2-40B4-BE49-F238E27FC236}">
                  <a16:creationId xmlns:a16="http://schemas.microsoft.com/office/drawing/2014/main" id="{E5178ABA-403B-4187-BDD4-15435D0C84AC}"/>
                </a:ext>
              </a:extLst>
            </p:cNvPr>
            <p:cNvSpPr/>
            <p:nvPr/>
          </p:nvSpPr>
          <p:spPr>
            <a:xfrm>
              <a:off x="7175631" y="3558678"/>
              <a:ext cx="227419" cy="345369"/>
            </a:xfrm>
            <a:custGeom>
              <a:avLst/>
              <a:gdLst/>
              <a:ahLst/>
              <a:cxnLst/>
              <a:rect l="l" t="t" r="r" b="b"/>
              <a:pathLst>
                <a:path w="391" h="591" extrusionOk="0">
                  <a:moveTo>
                    <a:pt x="84" y="591"/>
                  </a:moveTo>
                  <a:cubicBezTo>
                    <a:pt x="307" y="591"/>
                    <a:pt x="307" y="591"/>
                    <a:pt x="307" y="591"/>
                  </a:cubicBezTo>
                  <a:cubicBezTo>
                    <a:pt x="354" y="591"/>
                    <a:pt x="391" y="553"/>
                    <a:pt x="391" y="507"/>
                  </a:cubicBezTo>
                  <a:cubicBezTo>
                    <a:pt x="391" y="197"/>
                    <a:pt x="391" y="197"/>
                    <a:pt x="391" y="197"/>
                  </a:cubicBezTo>
                  <a:cubicBezTo>
                    <a:pt x="391" y="195"/>
                    <a:pt x="390" y="193"/>
                    <a:pt x="389" y="192"/>
                  </a:cubicBezTo>
                  <a:cubicBezTo>
                    <a:pt x="200" y="3"/>
                    <a:pt x="200" y="3"/>
                    <a:pt x="200" y="3"/>
                  </a:cubicBezTo>
                  <a:cubicBezTo>
                    <a:pt x="198" y="0"/>
                    <a:pt x="193" y="0"/>
                    <a:pt x="191" y="3"/>
                  </a:cubicBezTo>
                  <a:cubicBezTo>
                    <a:pt x="2" y="192"/>
                    <a:pt x="2" y="192"/>
                    <a:pt x="2" y="192"/>
                  </a:cubicBezTo>
                  <a:cubicBezTo>
                    <a:pt x="1" y="193"/>
                    <a:pt x="0" y="195"/>
                    <a:pt x="0" y="197"/>
                  </a:cubicBezTo>
                  <a:cubicBezTo>
                    <a:pt x="0" y="507"/>
                    <a:pt x="0" y="507"/>
                    <a:pt x="0" y="507"/>
                  </a:cubicBezTo>
                  <a:cubicBezTo>
                    <a:pt x="0" y="553"/>
                    <a:pt x="37" y="591"/>
                    <a:pt x="84" y="59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sp>
        <p:nvSpPr>
          <p:cNvPr id="40" name="Google Shape;273;p24">
            <a:extLst>
              <a:ext uri="{FF2B5EF4-FFF2-40B4-BE49-F238E27FC236}">
                <a16:creationId xmlns:a16="http://schemas.microsoft.com/office/drawing/2014/main" id="{ED79235C-838F-45AB-8358-E3083B3886EC}"/>
              </a:ext>
            </a:extLst>
          </p:cNvPr>
          <p:cNvSpPr txBox="1">
            <a:spLocks/>
          </p:cNvSpPr>
          <p:nvPr/>
        </p:nvSpPr>
        <p:spPr>
          <a:xfrm>
            <a:off x="831205" y="1513348"/>
            <a:ext cx="4045375" cy="65975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1pPr>
            <a:lvl2pPr marR="0" lvl="1"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2pPr>
            <a:lvl3pPr marR="0" lvl="2"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3pPr>
            <a:lvl4pPr marR="0" lvl="3"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4pPr>
            <a:lvl5pPr marR="0" lvl="4"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5pPr>
            <a:lvl6pPr marR="0" lvl="5"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6pPr>
            <a:lvl7pPr marR="0" lvl="6"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7pPr>
            <a:lvl8pPr marR="0" lvl="7"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8pPr>
            <a:lvl9pPr marR="0" lvl="8"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9pPr>
          </a:lstStyle>
          <a:p>
            <a:r>
              <a:rPr lang="en-US" sz="1800" dirty="0">
                <a:solidFill>
                  <a:srgbClr val="FFC000"/>
                </a:solidFill>
                <a:latin typeface="+mn-lt"/>
              </a:rPr>
              <a:t>ACTIVITY DIAGRAM</a:t>
            </a:r>
            <a:endParaRPr lang="vi-VN" sz="1800" dirty="0">
              <a:solidFill>
                <a:srgbClr val="FFC000"/>
              </a:solidFill>
              <a:latin typeface="+mj-lt"/>
            </a:endParaRPr>
          </a:p>
        </p:txBody>
      </p:sp>
      <p:pic>
        <p:nvPicPr>
          <p:cNvPr id="3" name="Picture 2">
            <a:extLst>
              <a:ext uri="{FF2B5EF4-FFF2-40B4-BE49-F238E27FC236}">
                <a16:creationId xmlns:a16="http://schemas.microsoft.com/office/drawing/2014/main" id="{472CE99D-087C-488B-A811-C4310185CC0C}"/>
              </a:ext>
            </a:extLst>
          </p:cNvPr>
          <p:cNvPicPr>
            <a:picLocks noChangeAspect="1"/>
          </p:cNvPicPr>
          <p:nvPr/>
        </p:nvPicPr>
        <p:blipFill>
          <a:blip r:embed="rId3"/>
          <a:srcRect/>
          <a:stretch/>
        </p:blipFill>
        <p:spPr>
          <a:xfrm>
            <a:off x="3686605" y="125870"/>
            <a:ext cx="4732505" cy="4902284"/>
          </a:xfrm>
          <a:prstGeom prst="rect">
            <a:avLst/>
          </a:prstGeom>
          <a:effectLst>
            <a:glow rad="139700">
              <a:schemeClr val="accent4">
                <a:satMod val="175000"/>
                <a:alpha val="40000"/>
              </a:schemeClr>
            </a:glow>
          </a:effectLst>
        </p:spPr>
      </p:pic>
    </p:spTree>
    <p:extLst>
      <p:ext uri="{BB962C8B-B14F-4D97-AF65-F5344CB8AC3E}">
        <p14:creationId xmlns:p14="http://schemas.microsoft.com/office/powerpoint/2010/main" val="163008694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95"/>
        <p:cNvGrpSpPr/>
        <p:nvPr/>
      </p:nvGrpSpPr>
      <p:grpSpPr>
        <a:xfrm>
          <a:off x="0" y="0"/>
          <a:ext cx="0" cy="0"/>
          <a:chOff x="0" y="0"/>
          <a:chExt cx="0" cy="0"/>
        </a:xfrm>
      </p:grpSpPr>
      <p:sp>
        <p:nvSpPr>
          <p:cNvPr id="30" name="Google Shape;273;p24">
            <a:extLst>
              <a:ext uri="{FF2B5EF4-FFF2-40B4-BE49-F238E27FC236}">
                <a16:creationId xmlns:a16="http://schemas.microsoft.com/office/drawing/2014/main" id="{8A7921FD-3A51-484B-A94B-9AB66F01A188}"/>
              </a:ext>
            </a:extLst>
          </p:cNvPr>
          <p:cNvSpPr txBox="1">
            <a:spLocks/>
          </p:cNvSpPr>
          <p:nvPr/>
        </p:nvSpPr>
        <p:spPr>
          <a:xfrm>
            <a:off x="724889" y="1178043"/>
            <a:ext cx="2855400" cy="514444"/>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vi-VN" sz="1800" dirty="0">
                <a:solidFill>
                  <a:schemeClr val="tx1"/>
                </a:solidFill>
                <a:latin typeface="+mn-lt"/>
              </a:rPr>
              <a:t>2.</a:t>
            </a:r>
            <a:r>
              <a:rPr lang="en-US" sz="1800" dirty="0">
                <a:solidFill>
                  <a:schemeClr val="tx1"/>
                </a:solidFill>
                <a:latin typeface="+mn-lt"/>
              </a:rPr>
              <a:t>4</a:t>
            </a:r>
            <a:r>
              <a:rPr lang="vi-VN" sz="1800" dirty="0">
                <a:solidFill>
                  <a:schemeClr val="tx1"/>
                </a:solidFill>
                <a:latin typeface="+mj-lt"/>
              </a:rPr>
              <a:t> </a:t>
            </a:r>
            <a:r>
              <a:rPr lang="en-US" sz="1800" dirty="0" err="1">
                <a:solidFill>
                  <a:schemeClr val="tx1"/>
                </a:solidFill>
                <a:latin typeface="+mj-lt"/>
              </a:rPr>
              <a:t>Mô</a:t>
            </a:r>
            <a:r>
              <a:rPr lang="en-US" sz="1800" dirty="0">
                <a:solidFill>
                  <a:schemeClr val="tx1"/>
                </a:solidFill>
                <a:latin typeface="+mj-lt"/>
              </a:rPr>
              <a:t> </a:t>
            </a:r>
            <a:r>
              <a:rPr lang="en-US" sz="1800" dirty="0" err="1">
                <a:solidFill>
                  <a:schemeClr val="tx1"/>
                </a:solidFill>
                <a:latin typeface="+mj-lt"/>
              </a:rPr>
              <a:t>hình</a:t>
            </a:r>
            <a:r>
              <a:rPr lang="en-US" sz="1800" dirty="0">
                <a:solidFill>
                  <a:schemeClr val="tx1"/>
                </a:solidFill>
                <a:latin typeface="+mj-lt"/>
              </a:rPr>
              <a:t> </a:t>
            </a:r>
            <a:r>
              <a:rPr lang="en-US" sz="1800" dirty="0" err="1">
                <a:solidFill>
                  <a:schemeClr val="tx1"/>
                </a:solidFill>
                <a:latin typeface="+mj-lt"/>
              </a:rPr>
              <a:t>nghiệp</a:t>
            </a:r>
            <a:r>
              <a:rPr lang="en-US" sz="1800" dirty="0">
                <a:solidFill>
                  <a:schemeClr val="tx1"/>
                </a:solidFill>
                <a:latin typeface="+mj-lt"/>
              </a:rPr>
              <a:t> </a:t>
            </a:r>
            <a:r>
              <a:rPr lang="en-US" sz="1800" dirty="0" err="1">
                <a:solidFill>
                  <a:schemeClr val="tx1"/>
                </a:solidFill>
                <a:latin typeface="+mj-lt"/>
              </a:rPr>
              <a:t>vụ</a:t>
            </a:r>
            <a:endParaRPr lang="vi-VN" sz="1800" dirty="0">
              <a:solidFill>
                <a:schemeClr val="tx1"/>
              </a:solidFill>
              <a:latin typeface="+mj-lt"/>
            </a:endParaRPr>
          </a:p>
        </p:txBody>
      </p:sp>
      <p:sp>
        <p:nvSpPr>
          <p:cNvPr id="31" name="Google Shape;282;p25">
            <a:extLst>
              <a:ext uri="{FF2B5EF4-FFF2-40B4-BE49-F238E27FC236}">
                <a16:creationId xmlns:a16="http://schemas.microsoft.com/office/drawing/2014/main" id="{CB0E44AB-3CC9-4AE2-B30F-411C0A7A7043}"/>
              </a:ext>
            </a:extLst>
          </p:cNvPr>
          <p:cNvSpPr txBox="1">
            <a:spLocks/>
          </p:cNvSpPr>
          <p:nvPr/>
        </p:nvSpPr>
        <p:spPr>
          <a:xfrm>
            <a:off x="435774" y="168348"/>
            <a:ext cx="2656976" cy="103054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100" b="0" i="0" u="none" strike="noStrike" cap="none">
                <a:solidFill>
                  <a:srgbClr val="FFFFFF"/>
                </a:solidFill>
                <a:latin typeface="Hind"/>
                <a:ea typeface="Hind"/>
                <a:cs typeface="Hind"/>
                <a:sym typeface="Hind"/>
              </a:defRPr>
            </a:lvl1pPr>
            <a:lvl2pPr marR="0" lvl="1" algn="r" rtl="0">
              <a:lnSpc>
                <a:spcPct val="100000"/>
              </a:lnSpc>
              <a:spcBef>
                <a:spcPts val="0"/>
              </a:spcBef>
              <a:spcAft>
                <a:spcPts val="0"/>
              </a:spcAft>
              <a:buClr>
                <a:srgbClr val="000000"/>
              </a:buClr>
              <a:buFont typeface="Arial"/>
              <a:buNone/>
              <a:defRPr sz="1100" b="0" i="0" u="none" strike="noStrike" cap="none">
                <a:solidFill>
                  <a:srgbClr val="FFFFFF"/>
                </a:solidFill>
                <a:latin typeface="Hind"/>
                <a:ea typeface="Hind"/>
                <a:cs typeface="Hind"/>
                <a:sym typeface="Hind"/>
              </a:defRPr>
            </a:lvl2pPr>
            <a:lvl3pPr marR="0" lvl="2" algn="r" rtl="0">
              <a:lnSpc>
                <a:spcPct val="100000"/>
              </a:lnSpc>
              <a:spcBef>
                <a:spcPts val="0"/>
              </a:spcBef>
              <a:spcAft>
                <a:spcPts val="0"/>
              </a:spcAft>
              <a:buClr>
                <a:srgbClr val="000000"/>
              </a:buClr>
              <a:buFont typeface="Arial"/>
              <a:buNone/>
              <a:defRPr sz="1100" b="0" i="0" u="none" strike="noStrike" cap="none">
                <a:solidFill>
                  <a:srgbClr val="FFFFFF"/>
                </a:solidFill>
                <a:latin typeface="Hind"/>
                <a:ea typeface="Hind"/>
                <a:cs typeface="Hind"/>
                <a:sym typeface="Hind"/>
              </a:defRPr>
            </a:lvl3pPr>
            <a:lvl4pPr marR="0" lvl="3" algn="r" rtl="0">
              <a:lnSpc>
                <a:spcPct val="100000"/>
              </a:lnSpc>
              <a:spcBef>
                <a:spcPts val="0"/>
              </a:spcBef>
              <a:spcAft>
                <a:spcPts val="0"/>
              </a:spcAft>
              <a:buClr>
                <a:srgbClr val="000000"/>
              </a:buClr>
              <a:buFont typeface="Arial"/>
              <a:buNone/>
              <a:defRPr sz="1100" b="0" i="0" u="none" strike="noStrike" cap="none">
                <a:solidFill>
                  <a:srgbClr val="FFFFFF"/>
                </a:solidFill>
                <a:latin typeface="Hind"/>
                <a:ea typeface="Hind"/>
                <a:cs typeface="Hind"/>
                <a:sym typeface="Hind"/>
              </a:defRPr>
            </a:lvl4pPr>
            <a:lvl5pPr marR="0" lvl="4" algn="r" rtl="0">
              <a:lnSpc>
                <a:spcPct val="100000"/>
              </a:lnSpc>
              <a:spcBef>
                <a:spcPts val="0"/>
              </a:spcBef>
              <a:spcAft>
                <a:spcPts val="0"/>
              </a:spcAft>
              <a:buClr>
                <a:srgbClr val="000000"/>
              </a:buClr>
              <a:buFont typeface="Arial"/>
              <a:buNone/>
              <a:defRPr sz="1100" b="0" i="0" u="none" strike="noStrike" cap="none">
                <a:solidFill>
                  <a:srgbClr val="FFFFFF"/>
                </a:solidFill>
                <a:latin typeface="Hind"/>
                <a:ea typeface="Hind"/>
                <a:cs typeface="Hind"/>
                <a:sym typeface="Hind"/>
              </a:defRPr>
            </a:lvl5pPr>
            <a:lvl6pPr marR="0" lvl="5" algn="r" rtl="0">
              <a:lnSpc>
                <a:spcPct val="100000"/>
              </a:lnSpc>
              <a:spcBef>
                <a:spcPts val="0"/>
              </a:spcBef>
              <a:spcAft>
                <a:spcPts val="0"/>
              </a:spcAft>
              <a:buClr>
                <a:srgbClr val="000000"/>
              </a:buClr>
              <a:buFont typeface="Arial"/>
              <a:buNone/>
              <a:defRPr sz="1100" b="0" i="0" u="none" strike="noStrike" cap="none">
                <a:solidFill>
                  <a:srgbClr val="FFFFFF"/>
                </a:solidFill>
                <a:latin typeface="Hind"/>
                <a:ea typeface="Hind"/>
                <a:cs typeface="Hind"/>
                <a:sym typeface="Hind"/>
              </a:defRPr>
            </a:lvl6pPr>
            <a:lvl7pPr marR="0" lvl="6" algn="r" rtl="0">
              <a:lnSpc>
                <a:spcPct val="100000"/>
              </a:lnSpc>
              <a:spcBef>
                <a:spcPts val="0"/>
              </a:spcBef>
              <a:spcAft>
                <a:spcPts val="0"/>
              </a:spcAft>
              <a:buClr>
                <a:srgbClr val="000000"/>
              </a:buClr>
              <a:buFont typeface="Arial"/>
              <a:buNone/>
              <a:defRPr sz="1100" b="0" i="0" u="none" strike="noStrike" cap="none">
                <a:solidFill>
                  <a:srgbClr val="FFFFFF"/>
                </a:solidFill>
                <a:latin typeface="Hind"/>
                <a:ea typeface="Hind"/>
                <a:cs typeface="Hind"/>
                <a:sym typeface="Hind"/>
              </a:defRPr>
            </a:lvl7pPr>
            <a:lvl8pPr marR="0" lvl="7" algn="r" rtl="0">
              <a:lnSpc>
                <a:spcPct val="100000"/>
              </a:lnSpc>
              <a:spcBef>
                <a:spcPts val="0"/>
              </a:spcBef>
              <a:spcAft>
                <a:spcPts val="0"/>
              </a:spcAft>
              <a:buClr>
                <a:srgbClr val="000000"/>
              </a:buClr>
              <a:buFont typeface="Arial"/>
              <a:buNone/>
              <a:defRPr sz="1100" b="0" i="0" u="none" strike="noStrike" cap="none">
                <a:solidFill>
                  <a:srgbClr val="FFFFFF"/>
                </a:solidFill>
                <a:latin typeface="Hind"/>
                <a:ea typeface="Hind"/>
                <a:cs typeface="Hind"/>
                <a:sym typeface="Hind"/>
              </a:defRPr>
            </a:lvl8pPr>
            <a:lvl9pPr marR="0" lvl="8" algn="r" rtl="0">
              <a:lnSpc>
                <a:spcPct val="100000"/>
              </a:lnSpc>
              <a:spcBef>
                <a:spcPts val="0"/>
              </a:spcBef>
              <a:spcAft>
                <a:spcPts val="0"/>
              </a:spcAft>
              <a:buClr>
                <a:srgbClr val="000000"/>
              </a:buClr>
              <a:buFont typeface="Arial"/>
              <a:buNone/>
              <a:defRPr sz="1100" b="0" i="0" u="none" strike="noStrike" cap="none">
                <a:solidFill>
                  <a:srgbClr val="FFFFFF"/>
                </a:solidFill>
                <a:latin typeface="Hind"/>
                <a:ea typeface="Hind"/>
                <a:cs typeface="Hind"/>
                <a:sym typeface="Hind"/>
              </a:defRPr>
            </a:lvl9pPr>
          </a:lstStyle>
          <a:p>
            <a:r>
              <a:rPr lang="en-US" sz="2800" b="1" dirty="0">
                <a:solidFill>
                  <a:schemeClr val="tx1"/>
                </a:solidFill>
                <a:latin typeface="+mj-lt"/>
              </a:rPr>
              <a:t>PHÂN TÍCH </a:t>
            </a:r>
          </a:p>
          <a:p>
            <a:r>
              <a:rPr lang="en-US" sz="2800" b="1" dirty="0">
                <a:solidFill>
                  <a:schemeClr val="tx1"/>
                </a:solidFill>
                <a:latin typeface="+mj-lt"/>
              </a:rPr>
              <a:t>&amp; THIẾT KẾ</a:t>
            </a:r>
          </a:p>
        </p:txBody>
      </p:sp>
      <p:sp>
        <p:nvSpPr>
          <p:cNvPr id="32" name="Hexagon 31">
            <a:extLst>
              <a:ext uri="{FF2B5EF4-FFF2-40B4-BE49-F238E27FC236}">
                <a16:creationId xmlns:a16="http://schemas.microsoft.com/office/drawing/2014/main" id="{09F6E257-B12C-47A1-893C-ED9106A4C5DB}"/>
              </a:ext>
            </a:extLst>
          </p:cNvPr>
          <p:cNvSpPr/>
          <p:nvPr/>
        </p:nvSpPr>
        <p:spPr>
          <a:xfrm rot="5400000">
            <a:off x="257766" y="126554"/>
            <a:ext cx="644601" cy="686493"/>
          </a:xfrm>
          <a:prstGeom prst="hexagon">
            <a:avLst/>
          </a:prstGeom>
          <a:solidFill>
            <a:schemeClr val="tx1">
              <a:lumMod val="95000"/>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33" name="TextBox 32">
            <a:extLst>
              <a:ext uri="{FF2B5EF4-FFF2-40B4-BE49-F238E27FC236}">
                <a16:creationId xmlns:a16="http://schemas.microsoft.com/office/drawing/2014/main" id="{FCE17D0A-7367-4C7E-B8D7-CB35CBFC0F4B}"/>
              </a:ext>
            </a:extLst>
          </p:cNvPr>
          <p:cNvSpPr txBox="1"/>
          <p:nvPr/>
        </p:nvSpPr>
        <p:spPr>
          <a:xfrm>
            <a:off x="344582" y="192801"/>
            <a:ext cx="470970" cy="553998"/>
          </a:xfrm>
          <a:prstGeom prst="rect">
            <a:avLst/>
          </a:prstGeom>
          <a:noFill/>
        </p:spPr>
        <p:txBody>
          <a:bodyPr wrap="square">
            <a:spAutoFit/>
          </a:bodyPr>
          <a:lstStyle/>
          <a:p>
            <a:pPr algn="ctr"/>
            <a:r>
              <a:rPr lang="en-US" altLang="zh-CN" sz="3000" b="1" dirty="0">
                <a:solidFill>
                  <a:schemeClr val="bg2">
                    <a:lumMod val="10000"/>
                  </a:schemeClr>
                </a:solidFill>
                <a:effectLst>
                  <a:outerShdw blurRad="38100" dist="19050" dir="2700000" algn="tl" rotWithShape="0">
                    <a:schemeClr val="dk1">
                      <a:lumMod val="50000"/>
                      <a:alpha val="40000"/>
                    </a:schemeClr>
                  </a:outerShdw>
                </a:effectLst>
              </a:rPr>
              <a:t>2</a:t>
            </a:r>
          </a:p>
        </p:txBody>
      </p:sp>
      <p:sp>
        <p:nvSpPr>
          <p:cNvPr id="34" name="Google Shape;359;p32">
            <a:extLst>
              <a:ext uri="{FF2B5EF4-FFF2-40B4-BE49-F238E27FC236}">
                <a16:creationId xmlns:a16="http://schemas.microsoft.com/office/drawing/2014/main" id="{A30410D6-ABAD-4138-8C80-862BEC4EE9CF}"/>
              </a:ext>
            </a:extLst>
          </p:cNvPr>
          <p:cNvSpPr txBox="1">
            <a:spLocks noGrp="1"/>
          </p:cNvSpPr>
          <p:nvPr>
            <p:ph type="sldNum" idx="12"/>
          </p:nvPr>
        </p:nvSpPr>
        <p:spPr>
          <a:xfrm>
            <a:off x="8556900" y="4961221"/>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12</a:t>
            </a:fld>
            <a:endParaRPr/>
          </a:p>
        </p:txBody>
      </p:sp>
      <p:grpSp>
        <p:nvGrpSpPr>
          <p:cNvPr id="35" name="Google Shape;1266;p51">
            <a:extLst>
              <a:ext uri="{FF2B5EF4-FFF2-40B4-BE49-F238E27FC236}">
                <a16:creationId xmlns:a16="http://schemas.microsoft.com/office/drawing/2014/main" id="{A7A74257-7B7A-401A-93C7-8BA15E5B859C}"/>
              </a:ext>
            </a:extLst>
          </p:cNvPr>
          <p:cNvGrpSpPr/>
          <p:nvPr/>
        </p:nvGrpSpPr>
        <p:grpSpPr>
          <a:xfrm>
            <a:off x="435774" y="1767846"/>
            <a:ext cx="379778" cy="314254"/>
            <a:chOff x="6931035" y="3184144"/>
            <a:chExt cx="716128" cy="719903"/>
          </a:xfrm>
        </p:grpSpPr>
        <p:sp>
          <p:nvSpPr>
            <p:cNvPr id="36" name="Google Shape;1267;p51">
              <a:extLst>
                <a:ext uri="{FF2B5EF4-FFF2-40B4-BE49-F238E27FC236}">
                  <a16:creationId xmlns:a16="http://schemas.microsoft.com/office/drawing/2014/main" id="{FB9BE652-4782-4CF2-8B64-A543620B2BBD}"/>
                </a:ext>
              </a:extLst>
            </p:cNvPr>
            <p:cNvSpPr/>
            <p:nvPr/>
          </p:nvSpPr>
          <p:spPr>
            <a:xfrm>
              <a:off x="7304099" y="3430106"/>
              <a:ext cx="343064" cy="228463"/>
            </a:xfrm>
            <a:custGeom>
              <a:avLst/>
              <a:gdLst/>
              <a:ahLst/>
              <a:cxnLst/>
              <a:rect l="l" t="t" r="r" b="b"/>
              <a:pathLst>
                <a:path w="590" h="391" extrusionOk="0">
                  <a:moveTo>
                    <a:pt x="507" y="0"/>
                  </a:moveTo>
                  <a:cubicBezTo>
                    <a:pt x="196" y="0"/>
                    <a:pt x="196" y="0"/>
                    <a:pt x="196" y="0"/>
                  </a:cubicBezTo>
                  <a:cubicBezTo>
                    <a:pt x="194" y="0"/>
                    <a:pt x="192" y="0"/>
                    <a:pt x="191" y="2"/>
                  </a:cubicBezTo>
                  <a:cubicBezTo>
                    <a:pt x="2" y="190"/>
                    <a:pt x="2" y="190"/>
                    <a:pt x="2" y="190"/>
                  </a:cubicBezTo>
                  <a:cubicBezTo>
                    <a:pt x="0" y="193"/>
                    <a:pt x="0" y="197"/>
                    <a:pt x="2" y="200"/>
                  </a:cubicBezTo>
                  <a:cubicBezTo>
                    <a:pt x="191" y="389"/>
                    <a:pt x="191" y="389"/>
                    <a:pt x="191" y="389"/>
                  </a:cubicBezTo>
                  <a:cubicBezTo>
                    <a:pt x="192" y="390"/>
                    <a:pt x="194" y="391"/>
                    <a:pt x="196" y="391"/>
                  </a:cubicBezTo>
                  <a:cubicBezTo>
                    <a:pt x="507" y="391"/>
                    <a:pt x="507" y="391"/>
                    <a:pt x="507" y="391"/>
                  </a:cubicBezTo>
                  <a:cubicBezTo>
                    <a:pt x="553" y="391"/>
                    <a:pt x="590" y="353"/>
                    <a:pt x="590" y="307"/>
                  </a:cubicBezTo>
                  <a:cubicBezTo>
                    <a:pt x="590" y="83"/>
                    <a:pt x="590" y="83"/>
                    <a:pt x="590" y="83"/>
                  </a:cubicBezTo>
                  <a:cubicBezTo>
                    <a:pt x="590" y="37"/>
                    <a:pt x="553" y="0"/>
                    <a:pt x="507"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37" name="Google Shape;1268;p51">
              <a:extLst>
                <a:ext uri="{FF2B5EF4-FFF2-40B4-BE49-F238E27FC236}">
                  <a16:creationId xmlns:a16="http://schemas.microsoft.com/office/drawing/2014/main" id="{D3CB8CE9-C26A-4F8E-A294-5FC9DDA2D9F7}"/>
                </a:ext>
              </a:extLst>
            </p:cNvPr>
            <p:cNvSpPr/>
            <p:nvPr/>
          </p:nvSpPr>
          <p:spPr>
            <a:xfrm>
              <a:off x="6931035" y="3430106"/>
              <a:ext cx="343548" cy="228463"/>
            </a:xfrm>
            <a:custGeom>
              <a:avLst/>
              <a:gdLst/>
              <a:ahLst/>
              <a:cxnLst/>
              <a:rect l="l" t="t" r="r" b="b"/>
              <a:pathLst>
                <a:path w="591" h="391" extrusionOk="0">
                  <a:moveTo>
                    <a:pt x="84" y="0"/>
                  </a:moveTo>
                  <a:cubicBezTo>
                    <a:pt x="38" y="0"/>
                    <a:pt x="0" y="37"/>
                    <a:pt x="0" y="83"/>
                  </a:cubicBezTo>
                  <a:cubicBezTo>
                    <a:pt x="0" y="307"/>
                    <a:pt x="0" y="307"/>
                    <a:pt x="0" y="307"/>
                  </a:cubicBezTo>
                  <a:cubicBezTo>
                    <a:pt x="0" y="353"/>
                    <a:pt x="38" y="391"/>
                    <a:pt x="84" y="391"/>
                  </a:cubicBezTo>
                  <a:cubicBezTo>
                    <a:pt x="395" y="391"/>
                    <a:pt x="395" y="391"/>
                    <a:pt x="395" y="391"/>
                  </a:cubicBezTo>
                  <a:cubicBezTo>
                    <a:pt x="396" y="391"/>
                    <a:pt x="398" y="390"/>
                    <a:pt x="399" y="389"/>
                  </a:cubicBezTo>
                  <a:cubicBezTo>
                    <a:pt x="588" y="200"/>
                    <a:pt x="588" y="200"/>
                    <a:pt x="588" y="200"/>
                  </a:cubicBezTo>
                  <a:cubicBezTo>
                    <a:pt x="591" y="197"/>
                    <a:pt x="591" y="193"/>
                    <a:pt x="588" y="190"/>
                  </a:cubicBezTo>
                  <a:cubicBezTo>
                    <a:pt x="399" y="2"/>
                    <a:pt x="399" y="2"/>
                    <a:pt x="399" y="2"/>
                  </a:cubicBezTo>
                  <a:cubicBezTo>
                    <a:pt x="398" y="0"/>
                    <a:pt x="396" y="0"/>
                    <a:pt x="395" y="0"/>
                  </a:cubicBezTo>
                  <a:lnTo>
                    <a:pt x="84" y="0"/>
                  </a:ln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38" name="Google Shape;1269;p51">
              <a:extLst>
                <a:ext uri="{FF2B5EF4-FFF2-40B4-BE49-F238E27FC236}">
                  <a16:creationId xmlns:a16="http://schemas.microsoft.com/office/drawing/2014/main" id="{181BC7A8-5433-4821-9D70-CC7C8F6D0482}"/>
                </a:ext>
              </a:extLst>
            </p:cNvPr>
            <p:cNvSpPr/>
            <p:nvPr/>
          </p:nvSpPr>
          <p:spPr>
            <a:xfrm>
              <a:off x="7175631" y="3184144"/>
              <a:ext cx="227419" cy="345369"/>
            </a:xfrm>
            <a:custGeom>
              <a:avLst/>
              <a:gdLst/>
              <a:ahLst/>
              <a:cxnLst/>
              <a:rect l="l" t="t" r="r" b="b"/>
              <a:pathLst>
                <a:path w="391" h="591" extrusionOk="0">
                  <a:moveTo>
                    <a:pt x="307" y="0"/>
                  </a:moveTo>
                  <a:cubicBezTo>
                    <a:pt x="84" y="0"/>
                    <a:pt x="84" y="0"/>
                    <a:pt x="84" y="0"/>
                  </a:cubicBezTo>
                  <a:cubicBezTo>
                    <a:pt x="37" y="0"/>
                    <a:pt x="0" y="38"/>
                    <a:pt x="0" y="84"/>
                  </a:cubicBezTo>
                  <a:cubicBezTo>
                    <a:pt x="0" y="395"/>
                    <a:pt x="0" y="395"/>
                    <a:pt x="0" y="395"/>
                  </a:cubicBezTo>
                  <a:cubicBezTo>
                    <a:pt x="0" y="396"/>
                    <a:pt x="1" y="398"/>
                    <a:pt x="2" y="399"/>
                  </a:cubicBezTo>
                  <a:cubicBezTo>
                    <a:pt x="191" y="588"/>
                    <a:pt x="191" y="588"/>
                    <a:pt x="191" y="588"/>
                  </a:cubicBezTo>
                  <a:cubicBezTo>
                    <a:pt x="193" y="591"/>
                    <a:pt x="198" y="591"/>
                    <a:pt x="200" y="588"/>
                  </a:cubicBezTo>
                  <a:cubicBezTo>
                    <a:pt x="389" y="399"/>
                    <a:pt x="389" y="399"/>
                    <a:pt x="389" y="399"/>
                  </a:cubicBezTo>
                  <a:cubicBezTo>
                    <a:pt x="390" y="398"/>
                    <a:pt x="391" y="396"/>
                    <a:pt x="391" y="395"/>
                  </a:cubicBezTo>
                  <a:cubicBezTo>
                    <a:pt x="391" y="84"/>
                    <a:pt x="391" y="84"/>
                    <a:pt x="391" y="84"/>
                  </a:cubicBezTo>
                  <a:cubicBezTo>
                    <a:pt x="391" y="38"/>
                    <a:pt x="354" y="0"/>
                    <a:pt x="307" y="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39" name="Google Shape;1270;p51">
              <a:extLst>
                <a:ext uri="{FF2B5EF4-FFF2-40B4-BE49-F238E27FC236}">
                  <a16:creationId xmlns:a16="http://schemas.microsoft.com/office/drawing/2014/main" id="{E5178ABA-403B-4187-BDD4-15435D0C84AC}"/>
                </a:ext>
              </a:extLst>
            </p:cNvPr>
            <p:cNvSpPr/>
            <p:nvPr/>
          </p:nvSpPr>
          <p:spPr>
            <a:xfrm>
              <a:off x="7175631" y="3558678"/>
              <a:ext cx="227419" cy="345369"/>
            </a:xfrm>
            <a:custGeom>
              <a:avLst/>
              <a:gdLst/>
              <a:ahLst/>
              <a:cxnLst/>
              <a:rect l="l" t="t" r="r" b="b"/>
              <a:pathLst>
                <a:path w="391" h="591" extrusionOk="0">
                  <a:moveTo>
                    <a:pt x="84" y="591"/>
                  </a:moveTo>
                  <a:cubicBezTo>
                    <a:pt x="307" y="591"/>
                    <a:pt x="307" y="591"/>
                    <a:pt x="307" y="591"/>
                  </a:cubicBezTo>
                  <a:cubicBezTo>
                    <a:pt x="354" y="591"/>
                    <a:pt x="391" y="553"/>
                    <a:pt x="391" y="507"/>
                  </a:cubicBezTo>
                  <a:cubicBezTo>
                    <a:pt x="391" y="197"/>
                    <a:pt x="391" y="197"/>
                    <a:pt x="391" y="197"/>
                  </a:cubicBezTo>
                  <a:cubicBezTo>
                    <a:pt x="391" y="195"/>
                    <a:pt x="390" y="193"/>
                    <a:pt x="389" y="192"/>
                  </a:cubicBezTo>
                  <a:cubicBezTo>
                    <a:pt x="200" y="3"/>
                    <a:pt x="200" y="3"/>
                    <a:pt x="200" y="3"/>
                  </a:cubicBezTo>
                  <a:cubicBezTo>
                    <a:pt x="198" y="0"/>
                    <a:pt x="193" y="0"/>
                    <a:pt x="191" y="3"/>
                  </a:cubicBezTo>
                  <a:cubicBezTo>
                    <a:pt x="2" y="192"/>
                    <a:pt x="2" y="192"/>
                    <a:pt x="2" y="192"/>
                  </a:cubicBezTo>
                  <a:cubicBezTo>
                    <a:pt x="1" y="193"/>
                    <a:pt x="0" y="195"/>
                    <a:pt x="0" y="197"/>
                  </a:cubicBezTo>
                  <a:cubicBezTo>
                    <a:pt x="0" y="507"/>
                    <a:pt x="0" y="507"/>
                    <a:pt x="0" y="507"/>
                  </a:cubicBezTo>
                  <a:cubicBezTo>
                    <a:pt x="0" y="553"/>
                    <a:pt x="37" y="591"/>
                    <a:pt x="84" y="59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sp>
        <p:nvSpPr>
          <p:cNvPr id="40" name="Google Shape;273;p24">
            <a:extLst>
              <a:ext uri="{FF2B5EF4-FFF2-40B4-BE49-F238E27FC236}">
                <a16:creationId xmlns:a16="http://schemas.microsoft.com/office/drawing/2014/main" id="{ED79235C-838F-45AB-8358-E3083B3886EC}"/>
              </a:ext>
            </a:extLst>
          </p:cNvPr>
          <p:cNvSpPr txBox="1">
            <a:spLocks/>
          </p:cNvSpPr>
          <p:nvPr/>
        </p:nvSpPr>
        <p:spPr>
          <a:xfrm>
            <a:off x="831205" y="1513348"/>
            <a:ext cx="4045375" cy="65975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1pPr>
            <a:lvl2pPr marR="0" lvl="1"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2pPr>
            <a:lvl3pPr marR="0" lvl="2"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3pPr>
            <a:lvl4pPr marR="0" lvl="3"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4pPr>
            <a:lvl5pPr marR="0" lvl="4"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5pPr>
            <a:lvl6pPr marR="0" lvl="5"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6pPr>
            <a:lvl7pPr marR="0" lvl="6"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7pPr>
            <a:lvl8pPr marR="0" lvl="7"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8pPr>
            <a:lvl9pPr marR="0" lvl="8"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9pPr>
          </a:lstStyle>
          <a:p>
            <a:r>
              <a:rPr lang="en-US" sz="1800" dirty="0">
                <a:solidFill>
                  <a:srgbClr val="FFC000"/>
                </a:solidFill>
                <a:latin typeface="+mn-lt"/>
              </a:rPr>
              <a:t>ACTIVITY DIAGRAM</a:t>
            </a:r>
            <a:endParaRPr lang="vi-VN" sz="1800" dirty="0">
              <a:solidFill>
                <a:srgbClr val="FFC000"/>
              </a:solidFill>
              <a:latin typeface="+mj-lt"/>
            </a:endParaRPr>
          </a:p>
        </p:txBody>
      </p:sp>
      <p:pic>
        <p:nvPicPr>
          <p:cNvPr id="3" name="Picture 2">
            <a:extLst>
              <a:ext uri="{FF2B5EF4-FFF2-40B4-BE49-F238E27FC236}">
                <a16:creationId xmlns:a16="http://schemas.microsoft.com/office/drawing/2014/main" id="{472CE99D-087C-488B-A811-C4310185CC0C}"/>
              </a:ext>
            </a:extLst>
          </p:cNvPr>
          <p:cNvPicPr>
            <a:picLocks noChangeAspect="1"/>
          </p:cNvPicPr>
          <p:nvPr/>
        </p:nvPicPr>
        <p:blipFill>
          <a:blip r:embed="rId3"/>
          <a:srcRect/>
          <a:stretch/>
        </p:blipFill>
        <p:spPr>
          <a:xfrm>
            <a:off x="3673403" y="168348"/>
            <a:ext cx="4762769" cy="4792874"/>
          </a:xfrm>
          <a:prstGeom prst="rect">
            <a:avLst/>
          </a:prstGeom>
          <a:effectLst>
            <a:glow rad="139700">
              <a:schemeClr val="accent4">
                <a:satMod val="175000"/>
                <a:alpha val="40000"/>
              </a:schemeClr>
            </a:glow>
          </a:effectLst>
        </p:spPr>
      </p:pic>
    </p:spTree>
    <p:extLst>
      <p:ext uri="{BB962C8B-B14F-4D97-AF65-F5344CB8AC3E}">
        <p14:creationId xmlns:p14="http://schemas.microsoft.com/office/powerpoint/2010/main" val="36595441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95"/>
        <p:cNvGrpSpPr/>
        <p:nvPr/>
      </p:nvGrpSpPr>
      <p:grpSpPr>
        <a:xfrm>
          <a:off x="0" y="0"/>
          <a:ext cx="0" cy="0"/>
          <a:chOff x="0" y="0"/>
          <a:chExt cx="0" cy="0"/>
        </a:xfrm>
      </p:grpSpPr>
      <p:sp>
        <p:nvSpPr>
          <p:cNvPr id="30" name="Google Shape;273;p24">
            <a:extLst>
              <a:ext uri="{FF2B5EF4-FFF2-40B4-BE49-F238E27FC236}">
                <a16:creationId xmlns:a16="http://schemas.microsoft.com/office/drawing/2014/main" id="{8A7921FD-3A51-484B-A94B-9AB66F01A188}"/>
              </a:ext>
            </a:extLst>
          </p:cNvPr>
          <p:cNvSpPr txBox="1">
            <a:spLocks/>
          </p:cNvSpPr>
          <p:nvPr/>
        </p:nvSpPr>
        <p:spPr>
          <a:xfrm>
            <a:off x="724889" y="1178043"/>
            <a:ext cx="2855400" cy="514444"/>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vi-VN" sz="1800" dirty="0">
                <a:solidFill>
                  <a:schemeClr val="tx1"/>
                </a:solidFill>
                <a:latin typeface="+mn-lt"/>
              </a:rPr>
              <a:t>2.</a:t>
            </a:r>
            <a:r>
              <a:rPr lang="en-US" sz="1800" dirty="0">
                <a:solidFill>
                  <a:schemeClr val="tx1"/>
                </a:solidFill>
                <a:latin typeface="+mn-lt"/>
              </a:rPr>
              <a:t>4</a:t>
            </a:r>
            <a:r>
              <a:rPr lang="vi-VN" sz="1800" dirty="0">
                <a:solidFill>
                  <a:schemeClr val="tx1"/>
                </a:solidFill>
                <a:latin typeface="+mj-lt"/>
              </a:rPr>
              <a:t> </a:t>
            </a:r>
            <a:r>
              <a:rPr lang="en-US" sz="1800" dirty="0" err="1">
                <a:solidFill>
                  <a:schemeClr val="tx1"/>
                </a:solidFill>
                <a:latin typeface="+mj-lt"/>
              </a:rPr>
              <a:t>Mô</a:t>
            </a:r>
            <a:r>
              <a:rPr lang="en-US" sz="1800" dirty="0">
                <a:solidFill>
                  <a:schemeClr val="tx1"/>
                </a:solidFill>
                <a:latin typeface="+mj-lt"/>
              </a:rPr>
              <a:t> </a:t>
            </a:r>
            <a:r>
              <a:rPr lang="en-US" sz="1800" dirty="0" err="1">
                <a:solidFill>
                  <a:schemeClr val="tx1"/>
                </a:solidFill>
                <a:latin typeface="+mj-lt"/>
              </a:rPr>
              <a:t>hình</a:t>
            </a:r>
            <a:r>
              <a:rPr lang="en-US" sz="1800" dirty="0">
                <a:solidFill>
                  <a:schemeClr val="tx1"/>
                </a:solidFill>
                <a:latin typeface="+mj-lt"/>
              </a:rPr>
              <a:t> </a:t>
            </a:r>
            <a:r>
              <a:rPr lang="en-US" sz="1800" dirty="0" err="1">
                <a:solidFill>
                  <a:schemeClr val="tx1"/>
                </a:solidFill>
                <a:latin typeface="+mj-lt"/>
              </a:rPr>
              <a:t>nghiệp</a:t>
            </a:r>
            <a:r>
              <a:rPr lang="en-US" sz="1800" dirty="0">
                <a:solidFill>
                  <a:schemeClr val="tx1"/>
                </a:solidFill>
                <a:latin typeface="+mj-lt"/>
              </a:rPr>
              <a:t> </a:t>
            </a:r>
            <a:r>
              <a:rPr lang="en-US" sz="1800" dirty="0" err="1">
                <a:solidFill>
                  <a:schemeClr val="tx1"/>
                </a:solidFill>
                <a:latin typeface="+mj-lt"/>
              </a:rPr>
              <a:t>vụ</a:t>
            </a:r>
            <a:endParaRPr lang="vi-VN" sz="1800" dirty="0">
              <a:solidFill>
                <a:schemeClr val="tx1"/>
              </a:solidFill>
              <a:latin typeface="+mj-lt"/>
            </a:endParaRPr>
          </a:p>
        </p:txBody>
      </p:sp>
      <p:sp>
        <p:nvSpPr>
          <p:cNvPr id="31" name="Google Shape;282;p25">
            <a:extLst>
              <a:ext uri="{FF2B5EF4-FFF2-40B4-BE49-F238E27FC236}">
                <a16:creationId xmlns:a16="http://schemas.microsoft.com/office/drawing/2014/main" id="{CB0E44AB-3CC9-4AE2-B30F-411C0A7A7043}"/>
              </a:ext>
            </a:extLst>
          </p:cNvPr>
          <p:cNvSpPr txBox="1">
            <a:spLocks/>
          </p:cNvSpPr>
          <p:nvPr/>
        </p:nvSpPr>
        <p:spPr>
          <a:xfrm>
            <a:off x="435774" y="168348"/>
            <a:ext cx="2656976" cy="103054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100" b="0" i="0" u="none" strike="noStrike" cap="none">
                <a:solidFill>
                  <a:srgbClr val="FFFFFF"/>
                </a:solidFill>
                <a:latin typeface="Hind"/>
                <a:ea typeface="Hind"/>
                <a:cs typeface="Hind"/>
                <a:sym typeface="Hind"/>
              </a:defRPr>
            </a:lvl1pPr>
            <a:lvl2pPr marR="0" lvl="1" algn="r" rtl="0">
              <a:lnSpc>
                <a:spcPct val="100000"/>
              </a:lnSpc>
              <a:spcBef>
                <a:spcPts val="0"/>
              </a:spcBef>
              <a:spcAft>
                <a:spcPts val="0"/>
              </a:spcAft>
              <a:buClr>
                <a:srgbClr val="000000"/>
              </a:buClr>
              <a:buFont typeface="Arial"/>
              <a:buNone/>
              <a:defRPr sz="1100" b="0" i="0" u="none" strike="noStrike" cap="none">
                <a:solidFill>
                  <a:srgbClr val="FFFFFF"/>
                </a:solidFill>
                <a:latin typeface="Hind"/>
                <a:ea typeface="Hind"/>
                <a:cs typeface="Hind"/>
                <a:sym typeface="Hind"/>
              </a:defRPr>
            </a:lvl2pPr>
            <a:lvl3pPr marR="0" lvl="2" algn="r" rtl="0">
              <a:lnSpc>
                <a:spcPct val="100000"/>
              </a:lnSpc>
              <a:spcBef>
                <a:spcPts val="0"/>
              </a:spcBef>
              <a:spcAft>
                <a:spcPts val="0"/>
              </a:spcAft>
              <a:buClr>
                <a:srgbClr val="000000"/>
              </a:buClr>
              <a:buFont typeface="Arial"/>
              <a:buNone/>
              <a:defRPr sz="1100" b="0" i="0" u="none" strike="noStrike" cap="none">
                <a:solidFill>
                  <a:srgbClr val="FFFFFF"/>
                </a:solidFill>
                <a:latin typeface="Hind"/>
                <a:ea typeface="Hind"/>
                <a:cs typeface="Hind"/>
                <a:sym typeface="Hind"/>
              </a:defRPr>
            </a:lvl3pPr>
            <a:lvl4pPr marR="0" lvl="3" algn="r" rtl="0">
              <a:lnSpc>
                <a:spcPct val="100000"/>
              </a:lnSpc>
              <a:spcBef>
                <a:spcPts val="0"/>
              </a:spcBef>
              <a:spcAft>
                <a:spcPts val="0"/>
              </a:spcAft>
              <a:buClr>
                <a:srgbClr val="000000"/>
              </a:buClr>
              <a:buFont typeface="Arial"/>
              <a:buNone/>
              <a:defRPr sz="1100" b="0" i="0" u="none" strike="noStrike" cap="none">
                <a:solidFill>
                  <a:srgbClr val="FFFFFF"/>
                </a:solidFill>
                <a:latin typeface="Hind"/>
                <a:ea typeface="Hind"/>
                <a:cs typeface="Hind"/>
                <a:sym typeface="Hind"/>
              </a:defRPr>
            </a:lvl4pPr>
            <a:lvl5pPr marR="0" lvl="4" algn="r" rtl="0">
              <a:lnSpc>
                <a:spcPct val="100000"/>
              </a:lnSpc>
              <a:spcBef>
                <a:spcPts val="0"/>
              </a:spcBef>
              <a:spcAft>
                <a:spcPts val="0"/>
              </a:spcAft>
              <a:buClr>
                <a:srgbClr val="000000"/>
              </a:buClr>
              <a:buFont typeface="Arial"/>
              <a:buNone/>
              <a:defRPr sz="1100" b="0" i="0" u="none" strike="noStrike" cap="none">
                <a:solidFill>
                  <a:srgbClr val="FFFFFF"/>
                </a:solidFill>
                <a:latin typeface="Hind"/>
                <a:ea typeface="Hind"/>
                <a:cs typeface="Hind"/>
                <a:sym typeface="Hind"/>
              </a:defRPr>
            </a:lvl5pPr>
            <a:lvl6pPr marR="0" lvl="5" algn="r" rtl="0">
              <a:lnSpc>
                <a:spcPct val="100000"/>
              </a:lnSpc>
              <a:spcBef>
                <a:spcPts val="0"/>
              </a:spcBef>
              <a:spcAft>
                <a:spcPts val="0"/>
              </a:spcAft>
              <a:buClr>
                <a:srgbClr val="000000"/>
              </a:buClr>
              <a:buFont typeface="Arial"/>
              <a:buNone/>
              <a:defRPr sz="1100" b="0" i="0" u="none" strike="noStrike" cap="none">
                <a:solidFill>
                  <a:srgbClr val="FFFFFF"/>
                </a:solidFill>
                <a:latin typeface="Hind"/>
                <a:ea typeface="Hind"/>
                <a:cs typeface="Hind"/>
                <a:sym typeface="Hind"/>
              </a:defRPr>
            </a:lvl6pPr>
            <a:lvl7pPr marR="0" lvl="6" algn="r" rtl="0">
              <a:lnSpc>
                <a:spcPct val="100000"/>
              </a:lnSpc>
              <a:spcBef>
                <a:spcPts val="0"/>
              </a:spcBef>
              <a:spcAft>
                <a:spcPts val="0"/>
              </a:spcAft>
              <a:buClr>
                <a:srgbClr val="000000"/>
              </a:buClr>
              <a:buFont typeface="Arial"/>
              <a:buNone/>
              <a:defRPr sz="1100" b="0" i="0" u="none" strike="noStrike" cap="none">
                <a:solidFill>
                  <a:srgbClr val="FFFFFF"/>
                </a:solidFill>
                <a:latin typeface="Hind"/>
                <a:ea typeface="Hind"/>
                <a:cs typeface="Hind"/>
                <a:sym typeface="Hind"/>
              </a:defRPr>
            </a:lvl7pPr>
            <a:lvl8pPr marR="0" lvl="7" algn="r" rtl="0">
              <a:lnSpc>
                <a:spcPct val="100000"/>
              </a:lnSpc>
              <a:spcBef>
                <a:spcPts val="0"/>
              </a:spcBef>
              <a:spcAft>
                <a:spcPts val="0"/>
              </a:spcAft>
              <a:buClr>
                <a:srgbClr val="000000"/>
              </a:buClr>
              <a:buFont typeface="Arial"/>
              <a:buNone/>
              <a:defRPr sz="1100" b="0" i="0" u="none" strike="noStrike" cap="none">
                <a:solidFill>
                  <a:srgbClr val="FFFFFF"/>
                </a:solidFill>
                <a:latin typeface="Hind"/>
                <a:ea typeface="Hind"/>
                <a:cs typeface="Hind"/>
                <a:sym typeface="Hind"/>
              </a:defRPr>
            </a:lvl8pPr>
            <a:lvl9pPr marR="0" lvl="8" algn="r" rtl="0">
              <a:lnSpc>
                <a:spcPct val="100000"/>
              </a:lnSpc>
              <a:spcBef>
                <a:spcPts val="0"/>
              </a:spcBef>
              <a:spcAft>
                <a:spcPts val="0"/>
              </a:spcAft>
              <a:buClr>
                <a:srgbClr val="000000"/>
              </a:buClr>
              <a:buFont typeface="Arial"/>
              <a:buNone/>
              <a:defRPr sz="1100" b="0" i="0" u="none" strike="noStrike" cap="none">
                <a:solidFill>
                  <a:srgbClr val="FFFFFF"/>
                </a:solidFill>
                <a:latin typeface="Hind"/>
                <a:ea typeface="Hind"/>
                <a:cs typeface="Hind"/>
                <a:sym typeface="Hind"/>
              </a:defRPr>
            </a:lvl9pPr>
          </a:lstStyle>
          <a:p>
            <a:r>
              <a:rPr lang="en-US" sz="2800" b="1" dirty="0">
                <a:solidFill>
                  <a:schemeClr val="tx1"/>
                </a:solidFill>
                <a:latin typeface="+mj-lt"/>
              </a:rPr>
              <a:t>PHÂN TÍCH </a:t>
            </a:r>
          </a:p>
          <a:p>
            <a:r>
              <a:rPr lang="en-US" sz="2800" b="1" dirty="0">
                <a:solidFill>
                  <a:schemeClr val="tx1"/>
                </a:solidFill>
                <a:latin typeface="+mj-lt"/>
              </a:rPr>
              <a:t>&amp; THIẾT KẾ</a:t>
            </a:r>
          </a:p>
        </p:txBody>
      </p:sp>
      <p:sp>
        <p:nvSpPr>
          <p:cNvPr id="32" name="Hexagon 31">
            <a:extLst>
              <a:ext uri="{FF2B5EF4-FFF2-40B4-BE49-F238E27FC236}">
                <a16:creationId xmlns:a16="http://schemas.microsoft.com/office/drawing/2014/main" id="{09F6E257-B12C-47A1-893C-ED9106A4C5DB}"/>
              </a:ext>
            </a:extLst>
          </p:cNvPr>
          <p:cNvSpPr/>
          <p:nvPr/>
        </p:nvSpPr>
        <p:spPr>
          <a:xfrm rot="5400000">
            <a:off x="257766" y="126554"/>
            <a:ext cx="644601" cy="686493"/>
          </a:xfrm>
          <a:prstGeom prst="hexagon">
            <a:avLst/>
          </a:prstGeom>
          <a:solidFill>
            <a:schemeClr val="tx1">
              <a:lumMod val="95000"/>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33" name="TextBox 32">
            <a:extLst>
              <a:ext uri="{FF2B5EF4-FFF2-40B4-BE49-F238E27FC236}">
                <a16:creationId xmlns:a16="http://schemas.microsoft.com/office/drawing/2014/main" id="{FCE17D0A-7367-4C7E-B8D7-CB35CBFC0F4B}"/>
              </a:ext>
            </a:extLst>
          </p:cNvPr>
          <p:cNvSpPr txBox="1"/>
          <p:nvPr/>
        </p:nvSpPr>
        <p:spPr>
          <a:xfrm>
            <a:off x="344582" y="192801"/>
            <a:ext cx="470970" cy="553998"/>
          </a:xfrm>
          <a:prstGeom prst="rect">
            <a:avLst/>
          </a:prstGeom>
          <a:noFill/>
        </p:spPr>
        <p:txBody>
          <a:bodyPr wrap="square">
            <a:spAutoFit/>
          </a:bodyPr>
          <a:lstStyle/>
          <a:p>
            <a:pPr algn="ctr"/>
            <a:r>
              <a:rPr lang="en-US" altLang="zh-CN" sz="3000" b="1" dirty="0">
                <a:solidFill>
                  <a:schemeClr val="bg2">
                    <a:lumMod val="10000"/>
                  </a:schemeClr>
                </a:solidFill>
                <a:effectLst>
                  <a:outerShdw blurRad="38100" dist="19050" dir="2700000" algn="tl" rotWithShape="0">
                    <a:schemeClr val="dk1">
                      <a:lumMod val="50000"/>
                      <a:alpha val="40000"/>
                    </a:schemeClr>
                  </a:outerShdw>
                </a:effectLst>
              </a:rPr>
              <a:t>2</a:t>
            </a:r>
          </a:p>
        </p:txBody>
      </p:sp>
      <p:sp>
        <p:nvSpPr>
          <p:cNvPr id="34" name="Google Shape;359;p32">
            <a:extLst>
              <a:ext uri="{FF2B5EF4-FFF2-40B4-BE49-F238E27FC236}">
                <a16:creationId xmlns:a16="http://schemas.microsoft.com/office/drawing/2014/main" id="{A30410D6-ABAD-4138-8C80-862BEC4EE9CF}"/>
              </a:ext>
            </a:extLst>
          </p:cNvPr>
          <p:cNvSpPr txBox="1">
            <a:spLocks noGrp="1"/>
          </p:cNvSpPr>
          <p:nvPr>
            <p:ph type="sldNum" idx="12"/>
          </p:nvPr>
        </p:nvSpPr>
        <p:spPr>
          <a:xfrm>
            <a:off x="8556900" y="4961221"/>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13</a:t>
            </a:fld>
            <a:endParaRPr/>
          </a:p>
        </p:txBody>
      </p:sp>
      <p:grpSp>
        <p:nvGrpSpPr>
          <p:cNvPr id="35" name="Google Shape;1266;p51">
            <a:extLst>
              <a:ext uri="{FF2B5EF4-FFF2-40B4-BE49-F238E27FC236}">
                <a16:creationId xmlns:a16="http://schemas.microsoft.com/office/drawing/2014/main" id="{A7A74257-7B7A-401A-93C7-8BA15E5B859C}"/>
              </a:ext>
            </a:extLst>
          </p:cNvPr>
          <p:cNvGrpSpPr/>
          <p:nvPr/>
        </p:nvGrpSpPr>
        <p:grpSpPr>
          <a:xfrm>
            <a:off x="435774" y="1767846"/>
            <a:ext cx="379778" cy="314254"/>
            <a:chOff x="6931035" y="3184144"/>
            <a:chExt cx="716128" cy="719903"/>
          </a:xfrm>
        </p:grpSpPr>
        <p:sp>
          <p:nvSpPr>
            <p:cNvPr id="36" name="Google Shape;1267;p51">
              <a:extLst>
                <a:ext uri="{FF2B5EF4-FFF2-40B4-BE49-F238E27FC236}">
                  <a16:creationId xmlns:a16="http://schemas.microsoft.com/office/drawing/2014/main" id="{FB9BE652-4782-4CF2-8B64-A543620B2BBD}"/>
                </a:ext>
              </a:extLst>
            </p:cNvPr>
            <p:cNvSpPr/>
            <p:nvPr/>
          </p:nvSpPr>
          <p:spPr>
            <a:xfrm>
              <a:off x="7304099" y="3430106"/>
              <a:ext cx="343064" cy="228463"/>
            </a:xfrm>
            <a:custGeom>
              <a:avLst/>
              <a:gdLst/>
              <a:ahLst/>
              <a:cxnLst/>
              <a:rect l="l" t="t" r="r" b="b"/>
              <a:pathLst>
                <a:path w="590" h="391" extrusionOk="0">
                  <a:moveTo>
                    <a:pt x="507" y="0"/>
                  </a:moveTo>
                  <a:cubicBezTo>
                    <a:pt x="196" y="0"/>
                    <a:pt x="196" y="0"/>
                    <a:pt x="196" y="0"/>
                  </a:cubicBezTo>
                  <a:cubicBezTo>
                    <a:pt x="194" y="0"/>
                    <a:pt x="192" y="0"/>
                    <a:pt x="191" y="2"/>
                  </a:cubicBezTo>
                  <a:cubicBezTo>
                    <a:pt x="2" y="190"/>
                    <a:pt x="2" y="190"/>
                    <a:pt x="2" y="190"/>
                  </a:cubicBezTo>
                  <a:cubicBezTo>
                    <a:pt x="0" y="193"/>
                    <a:pt x="0" y="197"/>
                    <a:pt x="2" y="200"/>
                  </a:cubicBezTo>
                  <a:cubicBezTo>
                    <a:pt x="191" y="389"/>
                    <a:pt x="191" y="389"/>
                    <a:pt x="191" y="389"/>
                  </a:cubicBezTo>
                  <a:cubicBezTo>
                    <a:pt x="192" y="390"/>
                    <a:pt x="194" y="391"/>
                    <a:pt x="196" y="391"/>
                  </a:cubicBezTo>
                  <a:cubicBezTo>
                    <a:pt x="507" y="391"/>
                    <a:pt x="507" y="391"/>
                    <a:pt x="507" y="391"/>
                  </a:cubicBezTo>
                  <a:cubicBezTo>
                    <a:pt x="553" y="391"/>
                    <a:pt x="590" y="353"/>
                    <a:pt x="590" y="307"/>
                  </a:cubicBezTo>
                  <a:cubicBezTo>
                    <a:pt x="590" y="83"/>
                    <a:pt x="590" y="83"/>
                    <a:pt x="590" y="83"/>
                  </a:cubicBezTo>
                  <a:cubicBezTo>
                    <a:pt x="590" y="37"/>
                    <a:pt x="553" y="0"/>
                    <a:pt x="507"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37" name="Google Shape;1268;p51">
              <a:extLst>
                <a:ext uri="{FF2B5EF4-FFF2-40B4-BE49-F238E27FC236}">
                  <a16:creationId xmlns:a16="http://schemas.microsoft.com/office/drawing/2014/main" id="{D3CB8CE9-C26A-4F8E-A294-5FC9DDA2D9F7}"/>
                </a:ext>
              </a:extLst>
            </p:cNvPr>
            <p:cNvSpPr/>
            <p:nvPr/>
          </p:nvSpPr>
          <p:spPr>
            <a:xfrm>
              <a:off x="6931035" y="3430106"/>
              <a:ext cx="343548" cy="228463"/>
            </a:xfrm>
            <a:custGeom>
              <a:avLst/>
              <a:gdLst/>
              <a:ahLst/>
              <a:cxnLst/>
              <a:rect l="l" t="t" r="r" b="b"/>
              <a:pathLst>
                <a:path w="591" h="391" extrusionOk="0">
                  <a:moveTo>
                    <a:pt x="84" y="0"/>
                  </a:moveTo>
                  <a:cubicBezTo>
                    <a:pt x="38" y="0"/>
                    <a:pt x="0" y="37"/>
                    <a:pt x="0" y="83"/>
                  </a:cubicBezTo>
                  <a:cubicBezTo>
                    <a:pt x="0" y="307"/>
                    <a:pt x="0" y="307"/>
                    <a:pt x="0" y="307"/>
                  </a:cubicBezTo>
                  <a:cubicBezTo>
                    <a:pt x="0" y="353"/>
                    <a:pt x="38" y="391"/>
                    <a:pt x="84" y="391"/>
                  </a:cubicBezTo>
                  <a:cubicBezTo>
                    <a:pt x="395" y="391"/>
                    <a:pt x="395" y="391"/>
                    <a:pt x="395" y="391"/>
                  </a:cubicBezTo>
                  <a:cubicBezTo>
                    <a:pt x="396" y="391"/>
                    <a:pt x="398" y="390"/>
                    <a:pt x="399" y="389"/>
                  </a:cubicBezTo>
                  <a:cubicBezTo>
                    <a:pt x="588" y="200"/>
                    <a:pt x="588" y="200"/>
                    <a:pt x="588" y="200"/>
                  </a:cubicBezTo>
                  <a:cubicBezTo>
                    <a:pt x="591" y="197"/>
                    <a:pt x="591" y="193"/>
                    <a:pt x="588" y="190"/>
                  </a:cubicBezTo>
                  <a:cubicBezTo>
                    <a:pt x="399" y="2"/>
                    <a:pt x="399" y="2"/>
                    <a:pt x="399" y="2"/>
                  </a:cubicBezTo>
                  <a:cubicBezTo>
                    <a:pt x="398" y="0"/>
                    <a:pt x="396" y="0"/>
                    <a:pt x="395" y="0"/>
                  </a:cubicBezTo>
                  <a:lnTo>
                    <a:pt x="84" y="0"/>
                  </a:ln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38" name="Google Shape;1269;p51">
              <a:extLst>
                <a:ext uri="{FF2B5EF4-FFF2-40B4-BE49-F238E27FC236}">
                  <a16:creationId xmlns:a16="http://schemas.microsoft.com/office/drawing/2014/main" id="{181BC7A8-5433-4821-9D70-CC7C8F6D0482}"/>
                </a:ext>
              </a:extLst>
            </p:cNvPr>
            <p:cNvSpPr/>
            <p:nvPr/>
          </p:nvSpPr>
          <p:spPr>
            <a:xfrm>
              <a:off x="7175631" y="3184144"/>
              <a:ext cx="227419" cy="345369"/>
            </a:xfrm>
            <a:custGeom>
              <a:avLst/>
              <a:gdLst/>
              <a:ahLst/>
              <a:cxnLst/>
              <a:rect l="l" t="t" r="r" b="b"/>
              <a:pathLst>
                <a:path w="391" h="591" extrusionOk="0">
                  <a:moveTo>
                    <a:pt x="307" y="0"/>
                  </a:moveTo>
                  <a:cubicBezTo>
                    <a:pt x="84" y="0"/>
                    <a:pt x="84" y="0"/>
                    <a:pt x="84" y="0"/>
                  </a:cubicBezTo>
                  <a:cubicBezTo>
                    <a:pt x="37" y="0"/>
                    <a:pt x="0" y="38"/>
                    <a:pt x="0" y="84"/>
                  </a:cubicBezTo>
                  <a:cubicBezTo>
                    <a:pt x="0" y="395"/>
                    <a:pt x="0" y="395"/>
                    <a:pt x="0" y="395"/>
                  </a:cubicBezTo>
                  <a:cubicBezTo>
                    <a:pt x="0" y="396"/>
                    <a:pt x="1" y="398"/>
                    <a:pt x="2" y="399"/>
                  </a:cubicBezTo>
                  <a:cubicBezTo>
                    <a:pt x="191" y="588"/>
                    <a:pt x="191" y="588"/>
                    <a:pt x="191" y="588"/>
                  </a:cubicBezTo>
                  <a:cubicBezTo>
                    <a:pt x="193" y="591"/>
                    <a:pt x="198" y="591"/>
                    <a:pt x="200" y="588"/>
                  </a:cubicBezTo>
                  <a:cubicBezTo>
                    <a:pt x="389" y="399"/>
                    <a:pt x="389" y="399"/>
                    <a:pt x="389" y="399"/>
                  </a:cubicBezTo>
                  <a:cubicBezTo>
                    <a:pt x="390" y="398"/>
                    <a:pt x="391" y="396"/>
                    <a:pt x="391" y="395"/>
                  </a:cubicBezTo>
                  <a:cubicBezTo>
                    <a:pt x="391" y="84"/>
                    <a:pt x="391" y="84"/>
                    <a:pt x="391" y="84"/>
                  </a:cubicBezTo>
                  <a:cubicBezTo>
                    <a:pt x="391" y="38"/>
                    <a:pt x="354" y="0"/>
                    <a:pt x="307" y="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39" name="Google Shape;1270;p51">
              <a:extLst>
                <a:ext uri="{FF2B5EF4-FFF2-40B4-BE49-F238E27FC236}">
                  <a16:creationId xmlns:a16="http://schemas.microsoft.com/office/drawing/2014/main" id="{E5178ABA-403B-4187-BDD4-15435D0C84AC}"/>
                </a:ext>
              </a:extLst>
            </p:cNvPr>
            <p:cNvSpPr/>
            <p:nvPr/>
          </p:nvSpPr>
          <p:spPr>
            <a:xfrm>
              <a:off x="7175631" y="3558678"/>
              <a:ext cx="227419" cy="345369"/>
            </a:xfrm>
            <a:custGeom>
              <a:avLst/>
              <a:gdLst/>
              <a:ahLst/>
              <a:cxnLst/>
              <a:rect l="l" t="t" r="r" b="b"/>
              <a:pathLst>
                <a:path w="391" h="591" extrusionOk="0">
                  <a:moveTo>
                    <a:pt x="84" y="591"/>
                  </a:moveTo>
                  <a:cubicBezTo>
                    <a:pt x="307" y="591"/>
                    <a:pt x="307" y="591"/>
                    <a:pt x="307" y="591"/>
                  </a:cubicBezTo>
                  <a:cubicBezTo>
                    <a:pt x="354" y="591"/>
                    <a:pt x="391" y="553"/>
                    <a:pt x="391" y="507"/>
                  </a:cubicBezTo>
                  <a:cubicBezTo>
                    <a:pt x="391" y="197"/>
                    <a:pt x="391" y="197"/>
                    <a:pt x="391" y="197"/>
                  </a:cubicBezTo>
                  <a:cubicBezTo>
                    <a:pt x="391" y="195"/>
                    <a:pt x="390" y="193"/>
                    <a:pt x="389" y="192"/>
                  </a:cubicBezTo>
                  <a:cubicBezTo>
                    <a:pt x="200" y="3"/>
                    <a:pt x="200" y="3"/>
                    <a:pt x="200" y="3"/>
                  </a:cubicBezTo>
                  <a:cubicBezTo>
                    <a:pt x="198" y="0"/>
                    <a:pt x="193" y="0"/>
                    <a:pt x="191" y="3"/>
                  </a:cubicBezTo>
                  <a:cubicBezTo>
                    <a:pt x="2" y="192"/>
                    <a:pt x="2" y="192"/>
                    <a:pt x="2" y="192"/>
                  </a:cubicBezTo>
                  <a:cubicBezTo>
                    <a:pt x="1" y="193"/>
                    <a:pt x="0" y="195"/>
                    <a:pt x="0" y="197"/>
                  </a:cubicBezTo>
                  <a:cubicBezTo>
                    <a:pt x="0" y="507"/>
                    <a:pt x="0" y="507"/>
                    <a:pt x="0" y="507"/>
                  </a:cubicBezTo>
                  <a:cubicBezTo>
                    <a:pt x="0" y="553"/>
                    <a:pt x="37" y="591"/>
                    <a:pt x="84" y="59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sp>
        <p:nvSpPr>
          <p:cNvPr id="40" name="Google Shape;273;p24">
            <a:extLst>
              <a:ext uri="{FF2B5EF4-FFF2-40B4-BE49-F238E27FC236}">
                <a16:creationId xmlns:a16="http://schemas.microsoft.com/office/drawing/2014/main" id="{ED79235C-838F-45AB-8358-E3083B3886EC}"/>
              </a:ext>
            </a:extLst>
          </p:cNvPr>
          <p:cNvSpPr txBox="1">
            <a:spLocks/>
          </p:cNvSpPr>
          <p:nvPr/>
        </p:nvSpPr>
        <p:spPr>
          <a:xfrm>
            <a:off x="831205" y="1513348"/>
            <a:ext cx="4045375" cy="65975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1pPr>
            <a:lvl2pPr marR="0" lvl="1"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2pPr>
            <a:lvl3pPr marR="0" lvl="2"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3pPr>
            <a:lvl4pPr marR="0" lvl="3"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4pPr>
            <a:lvl5pPr marR="0" lvl="4"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5pPr>
            <a:lvl6pPr marR="0" lvl="5"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6pPr>
            <a:lvl7pPr marR="0" lvl="6"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7pPr>
            <a:lvl8pPr marR="0" lvl="7"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8pPr>
            <a:lvl9pPr marR="0" lvl="8"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9pPr>
          </a:lstStyle>
          <a:p>
            <a:r>
              <a:rPr lang="en-US" sz="1800" dirty="0">
                <a:solidFill>
                  <a:srgbClr val="FFC000"/>
                </a:solidFill>
                <a:latin typeface="+mn-lt"/>
              </a:rPr>
              <a:t>ACTIVITY DIAGRAM</a:t>
            </a:r>
            <a:endParaRPr lang="vi-VN" sz="1800" dirty="0">
              <a:solidFill>
                <a:srgbClr val="FFC000"/>
              </a:solidFill>
              <a:latin typeface="+mj-lt"/>
            </a:endParaRPr>
          </a:p>
        </p:txBody>
      </p:sp>
      <p:pic>
        <p:nvPicPr>
          <p:cNvPr id="3" name="Picture 2">
            <a:extLst>
              <a:ext uri="{FF2B5EF4-FFF2-40B4-BE49-F238E27FC236}">
                <a16:creationId xmlns:a16="http://schemas.microsoft.com/office/drawing/2014/main" id="{472CE99D-087C-488B-A811-C4310185CC0C}"/>
              </a:ext>
            </a:extLst>
          </p:cNvPr>
          <p:cNvPicPr>
            <a:picLocks noChangeAspect="1"/>
          </p:cNvPicPr>
          <p:nvPr/>
        </p:nvPicPr>
        <p:blipFill>
          <a:blip r:embed="rId3"/>
          <a:srcRect/>
          <a:stretch/>
        </p:blipFill>
        <p:spPr>
          <a:xfrm>
            <a:off x="3725402" y="120608"/>
            <a:ext cx="4693710" cy="4902284"/>
          </a:xfrm>
          <a:prstGeom prst="rect">
            <a:avLst/>
          </a:prstGeom>
          <a:effectLst>
            <a:glow rad="139700">
              <a:schemeClr val="accent4">
                <a:satMod val="175000"/>
                <a:alpha val="40000"/>
              </a:schemeClr>
            </a:glow>
          </a:effectLst>
        </p:spPr>
      </p:pic>
    </p:spTree>
    <p:extLst>
      <p:ext uri="{BB962C8B-B14F-4D97-AF65-F5344CB8AC3E}">
        <p14:creationId xmlns:p14="http://schemas.microsoft.com/office/powerpoint/2010/main" val="30448916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95"/>
        <p:cNvGrpSpPr/>
        <p:nvPr/>
      </p:nvGrpSpPr>
      <p:grpSpPr>
        <a:xfrm>
          <a:off x="0" y="0"/>
          <a:ext cx="0" cy="0"/>
          <a:chOff x="0" y="0"/>
          <a:chExt cx="0" cy="0"/>
        </a:xfrm>
      </p:grpSpPr>
      <p:sp>
        <p:nvSpPr>
          <p:cNvPr id="30" name="Google Shape;273;p24">
            <a:extLst>
              <a:ext uri="{FF2B5EF4-FFF2-40B4-BE49-F238E27FC236}">
                <a16:creationId xmlns:a16="http://schemas.microsoft.com/office/drawing/2014/main" id="{8A7921FD-3A51-484B-A94B-9AB66F01A188}"/>
              </a:ext>
            </a:extLst>
          </p:cNvPr>
          <p:cNvSpPr txBox="1">
            <a:spLocks/>
          </p:cNvSpPr>
          <p:nvPr/>
        </p:nvSpPr>
        <p:spPr>
          <a:xfrm>
            <a:off x="724889" y="1178043"/>
            <a:ext cx="2855400" cy="514444"/>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vi-VN" sz="1800" dirty="0">
                <a:solidFill>
                  <a:schemeClr val="tx1"/>
                </a:solidFill>
                <a:latin typeface="+mn-lt"/>
              </a:rPr>
              <a:t>2.</a:t>
            </a:r>
            <a:r>
              <a:rPr lang="en-US" sz="1800" dirty="0">
                <a:solidFill>
                  <a:schemeClr val="tx1"/>
                </a:solidFill>
                <a:latin typeface="+mn-lt"/>
              </a:rPr>
              <a:t>4</a:t>
            </a:r>
            <a:r>
              <a:rPr lang="vi-VN" sz="1800" dirty="0">
                <a:solidFill>
                  <a:schemeClr val="tx1"/>
                </a:solidFill>
                <a:latin typeface="+mj-lt"/>
              </a:rPr>
              <a:t> </a:t>
            </a:r>
            <a:r>
              <a:rPr lang="en-US" sz="1800" dirty="0" err="1">
                <a:solidFill>
                  <a:schemeClr val="tx1"/>
                </a:solidFill>
                <a:latin typeface="+mj-lt"/>
              </a:rPr>
              <a:t>Mô</a:t>
            </a:r>
            <a:r>
              <a:rPr lang="en-US" sz="1800" dirty="0">
                <a:solidFill>
                  <a:schemeClr val="tx1"/>
                </a:solidFill>
                <a:latin typeface="+mj-lt"/>
              </a:rPr>
              <a:t> </a:t>
            </a:r>
            <a:r>
              <a:rPr lang="en-US" sz="1800" dirty="0" err="1">
                <a:solidFill>
                  <a:schemeClr val="tx1"/>
                </a:solidFill>
                <a:latin typeface="+mj-lt"/>
              </a:rPr>
              <a:t>hình</a:t>
            </a:r>
            <a:r>
              <a:rPr lang="en-US" sz="1800" dirty="0">
                <a:solidFill>
                  <a:schemeClr val="tx1"/>
                </a:solidFill>
                <a:latin typeface="+mj-lt"/>
              </a:rPr>
              <a:t> </a:t>
            </a:r>
            <a:r>
              <a:rPr lang="en-US" sz="1800" dirty="0" err="1">
                <a:solidFill>
                  <a:schemeClr val="tx1"/>
                </a:solidFill>
                <a:latin typeface="+mj-lt"/>
              </a:rPr>
              <a:t>nghiệp</a:t>
            </a:r>
            <a:r>
              <a:rPr lang="en-US" sz="1800" dirty="0">
                <a:solidFill>
                  <a:schemeClr val="tx1"/>
                </a:solidFill>
                <a:latin typeface="+mj-lt"/>
              </a:rPr>
              <a:t> </a:t>
            </a:r>
            <a:r>
              <a:rPr lang="en-US" sz="1800" dirty="0" err="1">
                <a:solidFill>
                  <a:schemeClr val="tx1"/>
                </a:solidFill>
                <a:latin typeface="+mj-lt"/>
              </a:rPr>
              <a:t>vụ</a:t>
            </a:r>
            <a:endParaRPr lang="vi-VN" sz="1800" dirty="0">
              <a:solidFill>
                <a:schemeClr val="tx1"/>
              </a:solidFill>
              <a:latin typeface="+mj-lt"/>
            </a:endParaRPr>
          </a:p>
        </p:txBody>
      </p:sp>
      <p:sp>
        <p:nvSpPr>
          <p:cNvPr id="31" name="Google Shape;282;p25">
            <a:extLst>
              <a:ext uri="{FF2B5EF4-FFF2-40B4-BE49-F238E27FC236}">
                <a16:creationId xmlns:a16="http://schemas.microsoft.com/office/drawing/2014/main" id="{CB0E44AB-3CC9-4AE2-B30F-411C0A7A7043}"/>
              </a:ext>
            </a:extLst>
          </p:cNvPr>
          <p:cNvSpPr txBox="1">
            <a:spLocks/>
          </p:cNvSpPr>
          <p:nvPr/>
        </p:nvSpPr>
        <p:spPr>
          <a:xfrm>
            <a:off x="435774" y="168348"/>
            <a:ext cx="2656976" cy="103054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100" b="0" i="0" u="none" strike="noStrike" cap="none">
                <a:solidFill>
                  <a:srgbClr val="FFFFFF"/>
                </a:solidFill>
                <a:latin typeface="Hind"/>
                <a:ea typeface="Hind"/>
                <a:cs typeface="Hind"/>
                <a:sym typeface="Hind"/>
              </a:defRPr>
            </a:lvl1pPr>
            <a:lvl2pPr marR="0" lvl="1" algn="r" rtl="0">
              <a:lnSpc>
                <a:spcPct val="100000"/>
              </a:lnSpc>
              <a:spcBef>
                <a:spcPts val="0"/>
              </a:spcBef>
              <a:spcAft>
                <a:spcPts val="0"/>
              </a:spcAft>
              <a:buClr>
                <a:srgbClr val="000000"/>
              </a:buClr>
              <a:buFont typeface="Arial"/>
              <a:buNone/>
              <a:defRPr sz="1100" b="0" i="0" u="none" strike="noStrike" cap="none">
                <a:solidFill>
                  <a:srgbClr val="FFFFFF"/>
                </a:solidFill>
                <a:latin typeface="Hind"/>
                <a:ea typeface="Hind"/>
                <a:cs typeface="Hind"/>
                <a:sym typeface="Hind"/>
              </a:defRPr>
            </a:lvl2pPr>
            <a:lvl3pPr marR="0" lvl="2" algn="r" rtl="0">
              <a:lnSpc>
                <a:spcPct val="100000"/>
              </a:lnSpc>
              <a:spcBef>
                <a:spcPts val="0"/>
              </a:spcBef>
              <a:spcAft>
                <a:spcPts val="0"/>
              </a:spcAft>
              <a:buClr>
                <a:srgbClr val="000000"/>
              </a:buClr>
              <a:buFont typeface="Arial"/>
              <a:buNone/>
              <a:defRPr sz="1100" b="0" i="0" u="none" strike="noStrike" cap="none">
                <a:solidFill>
                  <a:srgbClr val="FFFFFF"/>
                </a:solidFill>
                <a:latin typeface="Hind"/>
                <a:ea typeface="Hind"/>
                <a:cs typeface="Hind"/>
                <a:sym typeface="Hind"/>
              </a:defRPr>
            </a:lvl3pPr>
            <a:lvl4pPr marR="0" lvl="3" algn="r" rtl="0">
              <a:lnSpc>
                <a:spcPct val="100000"/>
              </a:lnSpc>
              <a:spcBef>
                <a:spcPts val="0"/>
              </a:spcBef>
              <a:spcAft>
                <a:spcPts val="0"/>
              </a:spcAft>
              <a:buClr>
                <a:srgbClr val="000000"/>
              </a:buClr>
              <a:buFont typeface="Arial"/>
              <a:buNone/>
              <a:defRPr sz="1100" b="0" i="0" u="none" strike="noStrike" cap="none">
                <a:solidFill>
                  <a:srgbClr val="FFFFFF"/>
                </a:solidFill>
                <a:latin typeface="Hind"/>
                <a:ea typeface="Hind"/>
                <a:cs typeface="Hind"/>
                <a:sym typeface="Hind"/>
              </a:defRPr>
            </a:lvl4pPr>
            <a:lvl5pPr marR="0" lvl="4" algn="r" rtl="0">
              <a:lnSpc>
                <a:spcPct val="100000"/>
              </a:lnSpc>
              <a:spcBef>
                <a:spcPts val="0"/>
              </a:spcBef>
              <a:spcAft>
                <a:spcPts val="0"/>
              </a:spcAft>
              <a:buClr>
                <a:srgbClr val="000000"/>
              </a:buClr>
              <a:buFont typeface="Arial"/>
              <a:buNone/>
              <a:defRPr sz="1100" b="0" i="0" u="none" strike="noStrike" cap="none">
                <a:solidFill>
                  <a:srgbClr val="FFFFFF"/>
                </a:solidFill>
                <a:latin typeface="Hind"/>
                <a:ea typeface="Hind"/>
                <a:cs typeface="Hind"/>
                <a:sym typeface="Hind"/>
              </a:defRPr>
            </a:lvl5pPr>
            <a:lvl6pPr marR="0" lvl="5" algn="r" rtl="0">
              <a:lnSpc>
                <a:spcPct val="100000"/>
              </a:lnSpc>
              <a:spcBef>
                <a:spcPts val="0"/>
              </a:spcBef>
              <a:spcAft>
                <a:spcPts val="0"/>
              </a:spcAft>
              <a:buClr>
                <a:srgbClr val="000000"/>
              </a:buClr>
              <a:buFont typeface="Arial"/>
              <a:buNone/>
              <a:defRPr sz="1100" b="0" i="0" u="none" strike="noStrike" cap="none">
                <a:solidFill>
                  <a:srgbClr val="FFFFFF"/>
                </a:solidFill>
                <a:latin typeface="Hind"/>
                <a:ea typeface="Hind"/>
                <a:cs typeface="Hind"/>
                <a:sym typeface="Hind"/>
              </a:defRPr>
            </a:lvl6pPr>
            <a:lvl7pPr marR="0" lvl="6" algn="r" rtl="0">
              <a:lnSpc>
                <a:spcPct val="100000"/>
              </a:lnSpc>
              <a:spcBef>
                <a:spcPts val="0"/>
              </a:spcBef>
              <a:spcAft>
                <a:spcPts val="0"/>
              </a:spcAft>
              <a:buClr>
                <a:srgbClr val="000000"/>
              </a:buClr>
              <a:buFont typeface="Arial"/>
              <a:buNone/>
              <a:defRPr sz="1100" b="0" i="0" u="none" strike="noStrike" cap="none">
                <a:solidFill>
                  <a:srgbClr val="FFFFFF"/>
                </a:solidFill>
                <a:latin typeface="Hind"/>
                <a:ea typeface="Hind"/>
                <a:cs typeface="Hind"/>
                <a:sym typeface="Hind"/>
              </a:defRPr>
            </a:lvl7pPr>
            <a:lvl8pPr marR="0" lvl="7" algn="r" rtl="0">
              <a:lnSpc>
                <a:spcPct val="100000"/>
              </a:lnSpc>
              <a:spcBef>
                <a:spcPts val="0"/>
              </a:spcBef>
              <a:spcAft>
                <a:spcPts val="0"/>
              </a:spcAft>
              <a:buClr>
                <a:srgbClr val="000000"/>
              </a:buClr>
              <a:buFont typeface="Arial"/>
              <a:buNone/>
              <a:defRPr sz="1100" b="0" i="0" u="none" strike="noStrike" cap="none">
                <a:solidFill>
                  <a:srgbClr val="FFFFFF"/>
                </a:solidFill>
                <a:latin typeface="Hind"/>
                <a:ea typeface="Hind"/>
                <a:cs typeface="Hind"/>
                <a:sym typeface="Hind"/>
              </a:defRPr>
            </a:lvl8pPr>
            <a:lvl9pPr marR="0" lvl="8" algn="r" rtl="0">
              <a:lnSpc>
                <a:spcPct val="100000"/>
              </a:lnSpc>
              <a:spcBef>
                <a:spcPts val="0"/>
              </a:spcBef>
              <a:spcAft>
                <a:spcPts val="0"/>
              </a:spcAft>
              <a:buClr>
                <a:srgbClr val="000000"/>
              </a:buClr>
              <a:buFont typeface="Arial"/>
              <a:buNone/>
              <a:defRPr sz="1100" b="0" i="0" u="none" strike="noStrike" cap="none">
                <a:solidFill>
                  <a:srgbClr val="FFFFFF"/>
                </a:solidFill>
                <a:latin typeface="Hind"/>
                <a:ea typeface="Hind"/>
                <a:cs typeface="Hind"/>
                <a:sym typeface="Hind"/>
              </a:defRPr>
            </a:lvl9pPr>
          </a:lstStyle>
          <a:p>
            <a:r>
              <a:rPr lang="en-US" sz="2800" b="1" dirty="0">
                <a:solidFill>
                  <a:schemeClr val="tx1"/>
                </a:solidFill>
                <a:latin typeface="+mj-lt"/>
              </a:rPr>
              <a:t>PHÂN TÍCH </a:t>
            </a:r>
          </a:p>
          <a:p>
            <a:r>
              <a:rPr lang="en-US" sz="2800" b="1" dirty="0">
                <a:solidFill>
                  <a:schemeClr val="tx1"/>
                </a:solidFill>
                <a:latin typeface="+mj-lt"/>
              </a:rPr>
              <a:t>&amp; THIẾT KẾ</a:t>
            </a:r>
          </a:p>
        </p:txBody>
      </p:sp>
      <p:sp>
        <p:nvSpPr>
          <p:cNvPr id="32" name="Hexagon 31">
            <a:extLst>
              <a:ext uri="{FF2B5EF4-FFF2-40B4-BE49-F238E27FC236}">
                <a16:creationId xmlns:a16="http://schemas.microsoft.com/office/drawing/2014/main" id="{09F6E257-B12C-47A1-893C-ED9106A4C5DB}"/>
              </a:ext>
            </a:extLst>
          </p:cNvPr>
          <p:cNvSpPr/>
          <p:nvPr/>
        </p:nvSpPr>
        <p:spPr>
          <a:xfrm rot="5400000">
            <a:off x="257766" y="126554"/>
            <a:ext cx="644601" cy="686493"/>
          </a:xfrm>
          <a:prstGeom prst="hexagon">
            <a:avLst/>
          </a:prstGeom>
          <a:solidFill>
            <a:schemeClr val="tx1">
              <a:lumMod val="95000"/>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33" name="TextBox 32">
            <a:extLst>
              <a:ext uri="{FF2B5EF4-FFF2-40B4-BE49-F238E27FC236}">
                <a16:creationId xmlns:a16="http://schemas.microsoft.com/office/drawing/2014/main" id="{FCE17D0A-7367-4C7E-B8D7-CB35CBFC0F4B}"/>
              </a:ext>
            </a:extLst>
          </p:cNvPr>
          <p:cNvSpPr txBox="1"/>
          <p:nvPr/>
        </p:nvSpPr>
        <p:spPr>
          <a:xfrm>
            <a:off x="344582" y="192801"/>
            <a:ext cx="470970" cy="553998"/>
          </a:xfrm>
          <a:prstGeom prst="rect">
            <a:avLst/>
          </a:prstGeom>
          <a:noFill/>
        </p:spPr>
        <p:txBody>
          <a:bodyPr wrap="square">
            <a:spAutoFit/>
          </a:bodyPr>
          <a:lstStyle/>
          <a:p>
            <a:pPr algn="ctr"/>
            <a:r>
              <a:rPr lang="en-US" altLang="zh-CN" sz="3000" b="1" dirty="0">
                <a:solidFill>
                  <a:schemeClr val="bg2">
                    <a:lumMod val="10000"/>
                  </a:schemeClr>
                </a:solidFill>
                <a:effectLst>
                  <a:outerShdw blurRad="38100" dist="19050" dir="2700000" algn="tl" rotWithShape="0">
                    <a:schemeClr val="dk1">
                      <a:lumMod val="50000"/>
                      <a:alpha val="40000"/>
                    </a:schemeClr>
                  </a:outerShdw>
                </a:effectLst>
              </a:rPr>
              <a:t>2</a:t>
            </a:r>
          </a:p>
        </p:txBody>
      </p:sp>
      <p:sp>
        <p:nvSpPr>
          <p:cNvPr id="34" name="Google Shape;359;p32">
            <a:extLst>
              <a:ext uri="{FF2B5EF4-FFF2-40B4-BE49-F238E27FC236}">
                <a16:creationId xmlns:a16="http://schemas.microsoft.com/office/drawing/2014/main" id="{A30410D6-ABAD-4138-8C80-862BEC4EE9CF}"/>
              </a:ext>
            </a:extLst>
          </p:cNvPr>
          <p:cNvSpPr txBox="1">
            <a:spLocks noGrp="1"/>
          </p:cNvSpPr>
          <p:nvPr>
            <p:ph type="sldNum" idx="12"/>
          </p:nvPr>
        </p:nvSpPr>
        <p:spPr>
          <a:xfrm>
            <a:off x="8556900" y="4961221"/>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14</a:t>
            </a:fld>
            <a:endParaRPr/>
          </a:p>
        </p:txBody>
      </p:sp>
      <p:grpSp>
        <p:nvGrpSpPr>
          <p:cNvPr id="35" name="Google Shape;1266;p51">
            <a:extLst>
              <a:ext uri="{FF2B5EF4-FFF2-40B4-BE49-F238E27FC236}">
                <a16:creationId xmlns:a16="http://schemas.microsoft.com/office/drawing/2014/main" id="{A7A74257-7B7A-401A-93C7-8BA15E5B859C}"/>
              </a:ext>
            </a:extLst>
          </p:cNvPr>
          <p:cNvGrpSpPr/>
          <p:nvPr/>
        </p:nvGrpSpPr>
        <p:grpSpPr>
          <a:xfrm>
            <a:off x="435774" y="1767846"/>
            <a:ext cx="379778" cy="314254"/>
            <a:chOff x="6931035" y="3184144"/>
            <a:chExt cx="716128" cy="719903"/>
          </a:xfrm>
        </p:grpSpPr>
        <p:sp>
          <p:nvSpPr>
            <p:cNvPr id="36" name="Google Shape;1267;p51">
              <a:extLst>
                <a:ext uri="{FF2B5EF4-FFF2-40B4-BE49-F238E27FC236}">
                  <a16:creationId xmlns:a16="http://schemas.microsoft.com/office/drawing/2014/main" id="{FB9BE652-4782-4CF2-8B64-A543620B2BBD}"/>
                </a:ext>
              </a:extLst>
            </p:cNvPr>
            <p:cNvSpPr/>
            <p:nvPr/>
          </p:nvSpPr>
          <p:spPr>
            <a:xfrm>
              <a:off x="7304099" y="3430106"/>
              <a:ext cx="343064" cy="228463"/>
            </a:xfrm>
            <a:custGeom>
              <a:avLst/>
              <a:gdLst/>
              <a:ahLst/>
              <a:cxnLst/>
              <a:rect l="l" t="t" r="r" b="b"/>
              <a:pathLst>
                <a:path w="590" h="391" extrusionOk="0">
                  <a:moveTo>
                    <a:pt x="507" y="0"/>
                  </a:moveTo>
                  <a:cubicBezTo>
                    <a:pt x="196" y="0"/>
                    <a:pt x="196" y="0"/>
                    <a:pt x="196" y="0"/>
                  </a:cubicBezTo>
                  <a:cubicBezTo>
                    <a:pt x="194" y="0"/>
                    <a:pt x="192" y="0"/>
                    <a:pt x="191" y="2"/>
                  </a:cubicBezTo>
                  <a:cubicBezTo>
                    <a:pt x="2" y="190"/>
                    <a:pt x="2" y="190"/>
                    <a:pt x="2" y="190"/>
                  </a:cubicBezTo>
                  <a:cubicBezTo>
                    <a:pt x="0" y="193"/>
                    <a:pt x="0" y="197"/>
                    <a:pt x="2" y="200"/>
                  </a:cubicBezTo>
                  <a:cubicBezTo>
                    <a:pt x="191" y="389"/>
                    <a:pt x="191" y="389"/>
                    <a:pt x="191" y="389"/>
                  </a:cubicBezTo>
                  <a:cubicBezTo>
                    <a:pt x="192" y="390"/>
                    <a:pt x="194" y="391"/>
                    <a:pt x="196" y="391"/>
                  </a:cubicBezTo>
                  <a:cubicBezTo>
                    <a:pt x="507" y="391"/>
                    <a:pt x="507" y="391"/>
                    <a:pt x="507" y="391"/>
                  </a:cubicBezTo>
                  <a:cubicBezTo>
                    <a:pt x="553" y="391"/>
                    <a:pt x="590" y="353"/>
                    <a:pt x="590" y="307"/>
                  </a:cubicBezTo>
                  <a:cubicBezTo>
                    <a:pt x="590" y="83"/>
                    <a:pt x="590" y="83"/>
                    <a:pt x="590" y="83"/>
                  </a:cubicBezTo>
                  <a:cubicBezTo>
                    <a:pt x="590" y="37"/>
                    <a:pt x="553" y="0"/>
                    <a:pt x="507"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37" name="Google Shape;1268;p51">
              <a:extLst>
                <a:ext uri="{FF2B5EF4-FFF2-40B4-BE49-F238E27FC236}">
                  <a16:creationId xmlns:a16="http://schemas.microsoft.com/office/drawing/2014/main" id="{D3CB8CE9-C26A-4F8E-A294-5FC9DDA2D9F7}"/>
                </a:ext>
              </a:extLst>
            </p:cNvPr>
            <p:cNvSpPr/>
            <p:nvPr/>
          </p:nvSpPr>
          <p:spPr>
            <a:xfrm>
              <a:off x="6931035" y="3430106"/>
              <a:ext cx="343548" cy="228463"/>
            </a:xfrm>
            <a:custGeom>
              <a:avLst/>
              <a:gdLst/>
              <a:ahLst/>
              <a:cxnLst/>
              <a:rect l="l" t="t" r="r" b="b"/>
              <a:pathLst>
                <a:path w="591" h="391" extrusionOk="0">
                  <a:moveTo>
                    <a:pt x="84" y="0"/>
                  </a:moveTo>
                  <a:cubicBezTo>
                    <a:pt x="38" y="0"/>
                    <a:pt x="0" y="37"/>
                    <a:pt x="0" y="83"/>
                  </a:cubicBezTo>
                  <a:cubicBezTo>
                    <a:pt x="0" y="307"/>
                    <a:pt x="0" y="307"/>
                    <a:pt x="0" y="307"/>
                  </a:cubicBezTo>
                  <a:cubicBezTo>
                    <a:pt x="0" y="353"/>
                    <a:pt x="38" y="391"/>
                    <a:pt x="84" y="391"/>
                  </a:cubicBezTo>
                  <a:cubicBezTo>
                    <a:pt x="395" y="391"/>
                    <a:pt x="395" y="391"/>
                    <a:pt x="395" y="391"/>
                  </a:cubicBezTo>
                  <a:cubicBezTo>
                    <a:pt x="396" y="391"/>
                    <a:pt x="398" y="390"/>
                    <a:pt x="399" y="389"/>
                  </a:cubicBezTo>
                  <a:cubicBezTo>
                    <a:pt x="588" y="200"/>
                    <a:pt x="588" y="200"/>
                    <a:pt x="588" y="200"/>
                  </a:cubicBezTo>
                  <a:cubicBezTo>
                    <a:pt x="591" y="197"/>
                    <a:pt x="591" y="193"/>
                    <a:pt x="588" y="190"/>
                  </a:cubicBezTo>
                  <a:cubicBezTo>
                    <a:pt x="399" y="2"/>
                    <a:pt x="399" y="2"/>
                    <a:pt x="399" y="2"/>
                  </a:cubicBezTo>
                  <a:cubicBezTo>
                    <a:pt x="398" y="0"/>
                    <a:pt x="396" y="0"/>
                    <a:pt x="395" y="0"/>
                  </a:cubicBezTo>
                  <a:lnTo>
                    <a:pt x="84" y="0"/>
                  </a:ln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38" name="Google Shape;1269;p51">
              <a:extLst>
                <a:ext uri="{FF2B5EF4-FFF2-40B4-BE49-F238E27FC236}">
                  <a16:creationId xmlns:a16="http://schemas.microsoft.com/office/drawing/2014/main" id="{181BC7A8-5433-4821-9D70-CC7C8F6D0482}"/>
                </a:ext>
              </a:extLst>
            </p:cNvPr>
            <p:cNvSpPr/>
            <p:nvPr/>
          </p:nvSpPr>
          <p:spPr>
            <a:xfrm>
              <a:off x="7175631" y="3184144"/>
              <a:ext cx="227419" cy="345369"/>
            </a:xfrm>
            <a:custGeom>
              <a:avLst/>
              <a:gdLst/>
              <a:ahLst/>
              <a:cxnLst/>
              <a:rect l="l" t="t" r="r" b="b"/>
              <a:pathLst>
                <a:path w="391" h="591" extrusionOk="0">
                  <a:moveTo>
                    <a:pt x="307" y="0"/>
                  </a:moveTo>
                  <a:cubicBezTo>
                    <a:pt x="84" y="0"/>
                    <a:pt x="84" y="0"/>
                    <a:pt x="84" y="0"/>
                  </a:cubicBezTo>
                  <a:cubicBezTo>
                    <a:pt x="37" y="0"/>
                    <a:pt x="0" y="38"/>
                    <a:pt x="0" y="84"/>
                  </a:cubicBezTo>
                  <a:cubicBezTo>
                    <a:pt x="0" y="395"/>
                    <a:pt x="0" y="395"/>
                    <a:pt x="0" y="395"/>
                  </a:cubicBezTo>
                  <a:cubicBezTo>
                    <a:pt x="0" y="396"/>
                    <a:pt x="1" y="398"/>
                    <a:pt x="2" y="399"/>
                  </a:cubicBezTo>
                  <a:cubicBezTo>
                    <a:pt x="191" y="588"/>
                    <a:pt x="191" y="588"/>
                    <a:pt x="191" y="588"/>
                  </a:cubicBezTo>
                  <a:cubicBezTo>
                    <a:pt x="193" y="591"/>
                    <a:pt x="198" y="591"/>
                    <a:pt x="200" y="588"/>
                  </a:cubicBezTo>
                  <a:cubicBezTo>
                    <a:pt x="389" y="399"/>
                    <a:pt x="389" y="399"/>
                    <a:pt x="389" y="399"/>
                  </a:cubicBezTo>
                  <a:cubicBezTo>
                    <a:pt x="390" y="398"/>
                    <a:pt x="391" y="396"/>
                    <a:pt x="391" y="395"/>
                  </a:cubicBezTo>
                  <a:cubicBezTo>
                    <a:pt x="391" y="84"/>
                    <a:pt x="391" y="84"/>
                    <a:pt x="391" y="84"/>
                  </a:cubicBezTo>
                  <a:cubicBezTo>
                    <a:pt x="391" y="38"/>
                    <a:pt x="354" y="0"/>
                    <a:pt x="307" y="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39" name="Google Shape;1270;p51">
              <a:extLst>
                <a:ext uri="{FF2B5EF4-FFF2-40B4-BE49-F238E27FC236}">
                  <a16:creationId xmlns:a16="http://schemas.microsoft.com/office/drawing/2014/main" id="{E5178ABA-403B-4187-BDD4-15435D0C84AC}"/>
                </a:ext>
              </a:extLst>
            </p:cNvPr>
            <p:cNvSpPr/>
            <p:nvPr/>
          </p:nvSpPr>
          <p:spPr>
            <a:xfrm>
              <a:off x="7175631" y="3558678"/>
              <a:ext cx="227419" cy="345369"/>
            </a:xfrm>
            <a:custGeom>
              <a:avLst/>
              <a:gdLst/>
              <a:ahLst/>
              <a:cxnLst/>
              <a:rect l="l" t="t" r="r" b="b"/>
              <a:pathLst>
                <a:path w="391" h="591" extrusionOk="0">
                  <a:moveTo>
                    <a:pt x="84" y="591"/>
                  </a:moveTo>
                  <a:cubicBezTo>
                    <a:pt x="307" y="591"/>
                    <a:pt x="307" y="591"/>
                    <a:pt x="307" y="591"/>
                  </a:cubicBezTo>
                  <a:cubicBezTo>
                    <a:pt x="354" y="591"/>
                    <a:pt x="391" y="553"/>
                    <a:pt x="391" y="507"/>
                  </a:cubicBezTo>
                  <a:cubicBezTo>
                    <a:pt x="391" y="197"/>
                    <a:pt x="391" y="197"/>
                    <a:pt x="391" y="197"/>
                  </a:cubicBezTo>
                  <a:cubicBezTo>
                    <a:pt x="391" y="195"/>
                    <a:pt x="390" y="193"/>
                    <a:pt x="389" y="192"/>
                  </a:cubicBezTo>
                  <a:cubicBezTo>
                    <a:pt x="200" y="3"/>
                    <a:pt x="200" y="3"/>
                    <a:pt x="200" y="3"/>
                  </a:cubicBezTo>
                  <a:cubicBezTo>
                    <a:pt x="198" y="0"/>
                    <a:pt x="193" y="0"/>
                    <a:pt x="191" y="3"/>
                  </a:cubicBezTo>
                  <a:cubicBezTo>
                    <a:pt x="2" y="192"/>
                    <a:pt x="2" y="192"/>
                    <a:pt x="2" y="192"/>
                  </a:cubicBezTo>
                  <a:cubicBezTo>
                    <a:pt x="1" y="193"/>
                    <a:pt x="0" y="195"/>
                    <a:pt x="0" y="197"/>
                  </a:cubicBezTo>
                  <a:cubicBezTo>
                    <a:pt x="0" y="507"/>
                    <a:pt x="0" y="507"/>
                    <a:pt x="0" y="507"/>
                  </a:cubicBezTo>
                  <a:cubicBezTo>
                    <a:pt x="0" y="553"/>
                    <a:pt x="37" y="591"/>
                    <a:pt x="84" y="59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sp>
        <p:nvSpPr>
          <p:cNvPr id="40" name="Google Shape;273;p24">
            <a:extLst>
              <a:ext uri="{FF2B5EF4-FFF2-40B4-BE49-F238E27FC236}">
                <a16:creationId xmlns:a16="http://schemas.microsoft.com/office/drawing/2014/main" id="{ED79235C-838F-45AB-8358-E3083B3886EC}"/>
              </a:ext>
            </a:extLst>
          </p:cNvPr>
          <p:cNvSpPr txBox="1">
            <a:spLocks/>
          </p:cNvSpPr>
          <p:nvPr/>
        </p:nvSpPr>
        <p:spPr>
          <a:xfrm>
            <a:off x="831205" y="1513348"/>
            <a:ext cx="4045375" cy="65975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1pPr>
            <a:lvl2pPr marR="0" lvl="1"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2pPr>
            <a:lvl3pPr marR="0" lvl="2"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3pPr>
            <a:lvl4pPr marR="0" lvl="3"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4pPr>
            <a:lvl5pPr marR="0" lvl="4"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5pPr>
            <a:lvl6pPr marR="0" lvl="5"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6pPr>
            <a:lvl7pPr marR="0" lvl="6"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7pPr>
            <a:lvl8pPr marR="0" lvl="7"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8pPr>
            <a:lvl9pPr marR="0" lvl="8"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9pPr>
          </a:lstStyle>
          <a:p>
            <a:r>
              <a:rPr lang="en-US" sz="1800" dirty="0">
                <a:solidFill>
                  <a:srgbClr val="FFC000"/>
                </a:solidFill>
                <a:latin typeface="+mn-lt"/>
              </a:rPr>
              <a:t>SEQUENCE DIAGRAM</a:t>
            </a:r>
            <a:endParaRPr lang="vi-VN" sz="1800" dirty="0">
              <a:solidFill>
                <a:srgbClr val="FFC000"/>
              </a:solidFill>
              <a:latin typeface="+mj-lt"/>
            </a:endParaRPr>
          </a:p>
        </p:txBody>
      </p:sp>
      <p:pic>
        <p:nvPicPr>
          <p:cNvPr id="3" name="Picture 2">
            <a:extLst>
              <a:ext uri="{FF2B5EF4-FFF2-40B4-BE49-F238E27FC236}">
                <a16:creationId xmlns:a16="http://schemas.microsoft.com/office/drawing/2014/main" id="{472CE99D-087C-488B-A811-C4310185CC0C}"/>
              </a:ext>
            </a:extLst>
          </p:cNvPr>
          <p:cNvPicPr>
            <a:picLocks noChangeAspect="1"/>
          </p:cNvPicPr>
          <p:nvPr/>
        </p:nvPicPr>
        <p:blipFill>
          <a:blip r:embed="rId3"/>
          <a:srcRect/>
          <a:stretch/>
        </p:blipFill>
        <p:spPr>
          <a:xfrm>
            <a:off x="3964238" y="147500"/>
            <a:ext cx="4454873" cy="4902284"/>
          </a:xfrm>
          <a:prstGeom prst="rect">
            <a:avLst/>
          </a:prstGeom>
          <a:effectLst>
            <a:glow rad="139700">
              <a:schemeClr val="accent4">
                <a:satMod val="175000"/>
                <a:alpha val="40000"/>
              </a:schemeClr>
            </a:glow>
          </a:effectLst>
        </p:spPr>
      </p:pic>
    </p:spTree>
    <p:extLst>
      <p:ext uri="{BB962C8B-B14F-4D97-AF65-F5344CB8AC3E}">
        <p14:creationId xmlns:p14="http://schemas.microsoft.com/office/powerpoint/2010/main" val="3705225279"/>
      </p:ext>
    </p:extLst>
  </p:cSld>
  <p:clrMapOvr>
    <a:masterClrMapping/>
  </p:clrMapOvr>
  <p:transition spd="slow">
    <p:randomBar dir="vert"/>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95"/>
        <p:cNvGrpSpPr/>
        <p:nvPr/>
      </p:nvGrpSpPr>
      <p:grpSpPr>
        <a:xfrm>
          <a:off x="0" y="0"/>
          <a:ext cx="0" cy="0"/>
          <a:chOff x="0" y="0"/>
          <a:chExt cx="0" cy="0"/>
        </a:xfrm>
      </p:grpSpPr>
      <p:sp>
        <p:nvSpPr>
          <p:cNvPr id="30" name="Google Shape;273;p24">
            <a:extLst>
              <a:ext uri="{FF2B5EF4-FFF2-40B4-BE49-F238E27FC236}">
                <a16:creationId xmlns:a16="http://schemas.microsoft.com/office/drawing/2014/main" id="{8A7921FD-3A51-484B-A94B-9AB66F01A188}"/>
              </a:ext>
            </a:extLst>
          </p:cNvPr>
          <p:cNvSpPr txBox="1">
            <a:spLocks/>
          </p:cNvSpPr>
          <p:nvPr/>
        </p:nvSpPr>
        <p:spPr>
          <a:xfrm>
            <a:off x="724889" y="1178043"/>
            <a:ext cx="2855400" cy="514444"/>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vi-VN" sz="1800" dirty="0">
                <a:solidFill>
                  <a:schemeClr val="tx1"/>
                </a:solidFill>
                <a:latin typeface="+mn-lt"/>
              </a:rPr>
              <a:t>2.</a:t>
            </a:r>
            <a:r>
              <a:rPr lang="en-US" sz="1800" dirty="0">
                <a:solidFill>
                  <a:schemeClr val="tx1"/>
                </a:solidFill>
                <a:latin typeface="+mn-lt"/>
              </a:rPr>
              <a:t>5</a:t>
            </a:r>
            <a:r>
              <a:rPr lang="vi-VN" sz="1800" dirty="0">
                <a:solidFill>
                  <a:schemeClr val="tx1"/>
                </a:solidFill>
                <a:latin typeface="+mj-lt"/>
              </a:rPr>
              <a:t> </a:t>
            </a:r>
            <a:r>
              <a:rPr lang="en-US" sz="1800" dirty="0" err="1">
                <a:solidFill>
                  <a:schemeClr val="tx1"/>
                </a:solidFill>
                <a:latin typeface="+mj-lt"/>
              </a:rPr>
              <a:t>Lượt</a:t>
            </a:r>
            <a:r>
              <a:rPr lang="en-US" sz="1800" dirty="0">
                <a:solidFill>
                  <a:schemeClr val="tx1"/>
                </a:solidFill>
                <a:latin typeface="+mj-lt"/>
              </a:rPr>
              <a:t> </a:t>
            </a:r>
            <a:r>
              <a:rPr lang="en-US" sz="1800" dirty="0" err="1">
                <a:solidFill>
                  <a:schemeClr val="tx1"/>
                </a:solidFill>
                <a:latin typeface="+mj-lt"/>
              </a:rPr>
              <a:t>đồ</a:t>
            </a:r>
            <a:r>
              <a:rPr lang="en-US" sz="1800" dirty="0">
                <a:solidFill>
                  <a:schemeClr val="tx1"/>
                </a:solidFill>
                <a:latin typeface="+mj-lt"/>
              </a:rPr>
              <a:t> </a:t>
            </a:r>
            <a:r>
              <a:rPr lang="en-US" sz="1800" dirty="0" err="1">
                <a:solidFill>
                  <a:schemeClr val="tx1"/>
                </a:solidFill>
                <a:latin typeface="+mj-lt"/>
              </a:rPr>
              <a:t>quan</a:t>
            </a:r>
            <a:r>
              <a:rPr lang="en-US" sz="1800" dirty="0">
                <a:solidFill>
                  <a:schemeClr val="tx1"/>
                </a:solidFill>
                <a:latin typeface="+mj-lt"/>
              </a:rPr>
              <a:t> </a:t>
            </a:r>
            <a:r>
              <a:rPr lang="en-US" sz="1800" dirty="0" err="1">
                <a:solidFill>
                  <a:schemeClr val="tx1"/>
                </a:solidFill>
                <a:latin typeface="+mj-lt"/>
              </a:rPr>
              <a:t>hệ</a:t>
            </a:r>
            <a:endParaRPr lang="vi-VN" sz="1800" dirty="0">
              <a:solidFill>
                <a:schemeClr val="tx1"/>
              </a:solidFill>
              <a:latin typeface="+mj-lt"/>
            </a:endParaRPr>
          </a:p>
        </p:txBody>
      </p:sp>
      <p:sp>
        <p:nvSpPr>
          <p:cNvPr id="31" name="Google Shape;282;p25">
            <a:extLst>
              <a:ext uri="{FF2B5EF4-FFF2-40B4-BE49-F238E27FC236}">
                <a16:creationId xmlns:a16="http://schemas.microsoft.com/office/drawing/2014/main" id="{CB0E44AB-3CC9-4AE2-B30F-411C0A7A7043}"/>
              </a:ext>
            </a:extLst>
          </p:cNvPr>
          <p:cNvSpPr txBox="1">
            <a:spLocks/>
          </p:cNvSpPr>
          <p:nvPr/>
        </p:nvSpPr>
        <p:spPr>
          <a:xfrm>
            <a:off x="435774" y="168348"/>
            <a:ext cx="2656976" cy="103054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100" b="0" i="0" u="none" strike="noStrike" cap="none">
                <a:solidFill>
                  <a:srgbClr val="FFFFFF"/>
                </a:solidFill>
                <a:latin typeface="Hind"/>
                <a:ea typeface="Hind"/>
                <a:cs typeface="Hind"/>
                <a:sym typeface="Hind"/>
              </a:defRPr>
            </a:lvl1pPr>
            <a:lvl2pPr marR="0" lvl="1" algn="r" rtl="0">
              <a:lnSpc>
                <a:spcPct val="100000"/>
              </a:lnSpc>
              <a:spcBef>
                <a:spcPts val="0"/>
              </a:spcBef>
              <a:spcAft>
                <a:spcPts val="0"/>
              </a:spcAft>
              <a:buClr>
                <a:srgbClr val="000000"/>
              </a:buClr>
              <a:buFont typeface="Arial"/>
              <a:buNone/>
              <a:defRPr sz="1100" b="0" i="0" u="none" strike="noStrike" cap="none">
                <a:solidFill>
                  <a:srgbClr val="FFFFFF"/>
                </a:solidFill>
                <a:latin typeface="Hind"/>
                <a:ea typeface="Hind"/>
                <a:cs typeface="Hind"/>
                <a:sym typeface="Hind"/>
              </a:defRPr>
            </a:lvl2pPr>
            <a:lvl3pPr marR="0" lvl="2" algn="r" rtl="0">
              <a:lnSpc>
                <a:spcPct val="100000"/>
              </a:lnSpc>
              <a:spcBef>
                <a:spcPts val="0"/>
              </a:spcBef>
              <a:spcAft>
                <a:spcPts val="0"/>
              </a:spcAft>
              <a:buClr>
                <a:srgbClr val="000000"/>
              </a:buClr>
              <a:buFont typeface="Arial"/>
              <a:buNone/>
              <a:defRPr sz="1100" b="0" i="0" u="none" strike="noStrike" cap="none">
                <a:solidFill>
                  <a:srgbClr val="FFFFFF"/>
                </a:solidFill>
                <a:latin typeface="Hind"/>
                <a:ea typeface="Hind"/>
                <a:cs typeface="Hind"/>
                <a:sym typeface="Hind"/>
              </a:defRPr>
            </a:lvl3pPr>
            <a:lvl4pPr marR="0" lvl="3" algn="r" rtl="0">
              <a:lnSpc>
                <a:spcPct val="100000"/>
              </a:lnSpc>
              <a:spcBef>
                <a:spcPts val="0"/>
              </a:spcBef>
              <a:spcAft>
                <a:spcPts val="0"/>
              </a:spcAft>
              <a:buClr>
                <a:srgbClr val="000000"/>
              </a:buClr>
              <a:buFont typeface="Arial"/>
              <a:buNone/>
              <a:defRPr sz="1100" b="0" i="0" u="none" strike="noStrike" cap="none">
                <a:solidFill>
                  <a:srgbClr val="FFFFFF"/>
                </a:solidFill>
                <a:latin typeface="Hind"/>
                <a:ea typeface="Hind"/>
                <a:cs typeface="Hind"/>
                <a:sym typeface="Hind"/>
              </a:defRPr>
            </a:lvl4pPr>
            <a:lvl5pPr marR="0" lvl="4" algn="r" rtl="0">
              <a:lnSpc>
                <a:spcPct val="100000"/>
              </a:lnSpc>
              <a:spcBef>
                <a:spcPts val="0"/>
              </a:spcBef>
              <a:spcAft>
                <a:spcPts val="0"/>
              </a:spcAft>
              <a:buClr>
                <a:srgbClr val="000000"/>
              </a:buClr>
              <a:buFont typeface="Arial"/>
              <a:buNone/>
              <a:defRPr sz="1100" b="0" i="0" u="none" strike="noStrike" cap="none">
                <a:solidFill>
                  <a:srgbClr val="FFFFFF"/>
                </a:solidFill>
                <a:latin typeface="Hind"/>
                <a:ea typeface="Hind"/>
                <a:cs typeface="Hind"/>
                <a:sym typeface="Hind"/>
              </a:defRPr>
            </a:lvl5pPr>
            <a:lvl6pPr marR="0" lvl="5" algn="r" rtl="0">
              <a:lnSpc>
                <a:spcPct val="100000"/>
              </a:lnSpc>
              <a:spcBef>
                <a:spcPts val="0"/>
              </a:spcBef>
              <a:spcAft>
                <a:spcPts val="0"/>
              </a:spcAft>
              <a:buClr>
                <a:srgbClr val="000000"/>
              </a:buClr>
              <a:buFont typeface="Arial"/>
              <a:buNone/>
              <a:defRPr sz="1100" b="0" i="0" u="none" strike="noStrike" cap="none">
                <a:solidFill>
                  <a:srgbClr val="FFFFFF"/>
                </a:solidFill>
                <a:latin typeface="Hind"/>
                <a:ea typeface="Hind"/>
                <a:cs typeface="Hind"/>
                <a:sym typeface="Hind"/>
              </a:defRPr>
            </a:lvl6pPr>
            <a:lvl7pPr marR="0" lvl="6" algn="r" rtl="0">
              <a:lnSpc>
                <a:spcPct val="100000"/>
              </a:lnSpc>
              <a:spcBef>
                <a:spcPts val="0"/>
              </a:spcBef>
              <a:spcAft>
                <a:spcPts val="0"/>
              </a:spcAft>
              <a:buClr>
                <a:srgbClr val="000000"/>
              </a:buClr>
              <a:buFont typeface="Arial"/>
              <a:buNone/>
              <a:defRPr sz="1100" b="0" i="0" u="none" strike="noStrike" cap="none">
                <a:solidFill>
                  <a:srgbClr val="FFFFFF"/>
                </a:solidFill>
                <a:latin typeface="Hind"/>
                <a:ea typeface="Hind"/>
                <a:cs typeface="Hind"/>
                <a:sym typeface="Hind"/>
              </a:defRPr>
            </a:lvl7pPr>
            <a:lvl8pPr marR="0" lvl="7" algn="r" rtl="0">
              <a:lnSpc>
                <a:spcPct val="100000"/>
              </a:lnSpc>
              <a:spcBef>
                <a:spcPts val="0"/>
              </a:spcBef>
              <a:spcAft>
                <a:spcPts val="0"/>
              </a:spcAft>
              <a:buClr>
                <a:srgbClr val="000000"/>
              </a:buClr>
              <a:buFont typeface="Arial"/>
              <a:buNone/>
              <a:defRPr sz="1100" b="0" i="0" u="none" strike="noStrike" cap="none">
                <a:solidFill>
                  <a:srgbClr val="FFFFFF"/>
                </a:solidFill>
                <a:latin typeface="Hind"/>
                <a:ea typeface="Hind"/>
                <a:cs typeface="Hind"/>
                <a:sym typeface="Hind"/>
              </a:defRPr>
            </a:lvl8pPr>
            <a:lvl9pPr marR="0" lvl="8" algn="r" rtl="0">
              <a:lnSpc>
                <a:spcPct val="100000"/>
              </a:lnSpc>
              <a:spcBef>
                <a:spcPts val="0"/>
              </a:spcBef>
              <a:spcAft>
                <a:spcPts val="0"/>
              </a:spcAft>
              <a:buClr>
                <a:srgbClr val="000000"/>
              </a:buClr>
              <a:buFont typeface="Arial"/>
              <a:buNone/>
              <a:defRPr sz="1100" b="0" i="0" u="none" strike="noStrike" cap="none">
                <a:solidFill>
                  <a:srgbClr val="FFFFFF"/>
                </a:solidFill>
                <a:latin typeface="Hind"/>
                <a:ea typeface="Hind"/>
                <a:cs typeface="Hind"/>
                <a:sym typeface="Hind"/>
              </a:defRPr>
            </a:lvl9pPr>
          </a:lstStyle>
          <a:p>
            <a:r>
              <a:rPr lang="en-US" sz="2800" b="1" dirty="0">
                <a:solidFill>
                  <a:schemeClr val="tx1"/>
                </a:solidFill>
                <a:latin typeface="+mj-lt"/>
              </a:rPr>
              <a:t>PHÂN TÍCH </a:t>
            </a:r>
          </a:p>
          <a:p>
            <a:r>
              <a:rPr lang="en-US" sz="2800" b="1" dirty="0">
                <a:solidFill>
                  <a:schemeClr val="tx1"/>
                </a:solidFill>
                <a:latin typeface="+mj-lt"/>
              </a:rPr>
              <a:t>&amp; THIẾT KẾ</a:t>
            </a:r>
          </a:p>
        </p:txBody>
      </p:sp>
      <p:sp>
        <p:nvSpPr>
          <p:cNvPr id="32" name="Hexagon 31">
            <a:extLst>
              <a:ext uri="{FF2B5EF4-FFF2-40B4-BE49-F238E27FC236}">
                <a16:creationId xmlns:a16="http://schemas.microsoft.com/office/drawing/2014/main" id="{09F6E257-B12C-47A1-893C-ED9106A4C5DB}"/>
              </a:ext>
            </a:extLst>
          </p:cNvPr>
          <p:cNvSpPr/>
          <p:nvPr/>
        </p:nvSpPr>
        <p:spPr>
          <a:xfrm rot="5400000">
            <a:off x="257766" y="126554"/>
            <a:ext cx="644601" cy="686493"/>
          </a:xfrm>
          <a:prstGeom prst="hexagon">
            <a:avLst/>
          </a:prstGeom>
          <a:solidFill>
            <a:schemeClr val="tx1">
              <a:lumMod val="95000"/>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33" name="TextBox 32">
            <a:extLst>
              <a:ext uri="{FF2B5EF4-FFF2-40B4-BE49-F238E27FC236}">
                <a16:creationId xmlns:a16="http://schemas.microsoft.com/office/drawing/2014/main" id="{FCE17D0A-7367-4C7E-B8D7-CB35CBFC0F4B}"/>
              </a:ext>
            </a:extLst>
          </p:cNvPr>
          <p:cNvSpPr txBox="1"/>
          <p:nvPr/>
        </p:nvSpPr>
        <p:spPr>
          <a:xfrm>
            <a:off x="344582" y="192801"/>
            <a:ext cx="470970" cy="553998"/>
          </a:xfrm>
          <a:prstGeom prst="rect">
            <a:avLst/>
          </a:prstGeom>
          <a:noFill/>
        </p:spPr>
        <p:txBody>
          <a:bodyPr wrap="square">
            <a:spAutoFit/>
          </a:bodyPr>
          <a:lstStyle/>
          <a:p>
            <a:pPr algn="ctr"/>
            <a:r>
              <a:rPr lang="en-US" altLang="zh-CN" sz="3000" b="1" dirty="0">
                <a:solidFill>
                  <a:schemeClr val="bg2">
                    <a:lumMod val="10000"/>
                  </a:schemeClr>
                </a:solidFill>
                <a:effectLst>
                  <a:outerShdw blurRad="38100" dist="19050" dir="2700000" algn="tl" rotWithShape="0">
                    <a:schemeClr val="dk1">
                      <a:lumMod val="50000"/>
                      <a:alpha val="40000"/>
                    </a:schemeClr>
                  </a:outerShdw>
                </a:effectLst>
              </a:rPr>
              <a:t>2</a:t>
            </a:r>
          </a:p>
        </p:txBody>
      </p:sp>
      <p:sp>
        <p:nvSpPr>
          <p:cNvPr id="34" name="Google Shape;359;p32">
            <a:extLst>
              <a:ext uri="{FF2B5EF4-FFF2-40B4-BE49-F238E27FC236}">
                <a16:creationId xmlns:a16="http://schemas.microsoft.com/office/drawing/2014/main" id="{A30410D6-ABAD-4138-8C80-862BEC4EE9CF}"/>
              </a:ext>
            </a:extLst>
          </p:cNvPr>
          <p:cNvSpPr txBox="1">
            <a:spLocks noGrp="1"/>
          </p:cNvSpPr>
          <p:nvPr>
            <p:ph type="sldNum" idx="12"/>
          </p:nvPr>
        </p:nvSpPr>
        <p:spPr>
          <a:xfrm>
            <a:off x="8556900" y="4961221"/>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15</a:t>
            </a:fld>
            <a:endParaRPr/>
          </a:p>
        </p:txBody>
      </p:sp>
      <p:grpSp>
        <p:nvGrpSpPr>
          <p:cNvPr id="35" name="Google Shape;1266;p51">
            <a:extLst>
              <a:ext uri="{FF2B5EF4-FFF2-40B4-BE49-F238E27FC236}">
                <a16:creationId xmlns:a16="http://schemas.microsoft.com/office/drawing/2014/main" id="{A7A74257-7B7A-401A-93C7-8BA15E5B859C}"/>
              </a:ext>
            </a:extLst>
          </p:cNvPr>
          <p:cNvGrpSpPr/>
          <p:nvPr/>
        </p:nvGrpSpPr>
        <p:grpSpPr>
          <a:xfrm>
            <a:off x="435774" y="1767846"/>
            <a:ext cx="379778" cy="314254"/>
            <a:chOff x="6931035" y="3184144"/>
            <a:chExt cx="716128" cy="719903"/>
          </a:xfrm>
        </p:grpSpPr>
        <p:sp>
          <p:nvSpPr>
            <p:cNvPr id="36" name="Google Shape;1267;p51">
              <a:extLst>
                <a:ext uri="{FF2B5EF4-FFF2-40B4-BE49-F238E27FC236}">
                  <a16:creationId xmlns:a16="http://schemas.microsoft.com/office/drawing/2014/main" id="{FB9BE652-4782-4CF2-8B64-A543620B2BBD}"/>
                </a:ext>
              </a:extLst>
            </p:cNvPr>
            <p:cNvSpPr/>
            <p:nvPr/>
          </p:nvSpPr>
          <p:spPr>
            <a:xfrm>
              <a:off x="7304099" y="3430106"/>
              <a:ext cx="343064" cy="228463"/>
            </a:xfrm>
            <a:custGeom>
              <a:avLst/>
              <a:gdLst/>
              <a:ahLst/>
              <a:cxnLst/>
              <a:rect l="l" t="t" r="r" b="b"/>
              <a:pathLst>
                <a:path w="590" h="391" extrusionOk="0">
                  <a:moveTo>
                    <a:pt x="507" y="0"/>
                  </a:moveTo>
                  <a:cubicBezTo>
                    <a:pt x="196" y="0"/>
                    <a:pt x="196" y="0"/>
                    <a:pt x="196" y="0"/>
                  </a:cubicBezTo>
                  <a:cubicBezTo>
                    <a:pt x="194" y="0"/>
                    <a:pt x="192" y="0"/>
                    <a:pt x="191" y="2"/>
                  </a:cubicBezTo>
                  <a:cubicBezTo>
                    <a:pt x="2" y="190"/>
                    <a:pt x="2" y="190"/>
                    <a:pt x="2" y="190"/>
                  </a:cubicBezTo>
                  <a:cubicBezTo>
                    <a:pt x="0" y="193"/>
                    <a:pt x="0" y="197"/>
                    <a:pt x="2" y="200"/>
                  </a:cubicBezTo>
                  <a:cubicBezTo>
                    <a:pt x="191" y="389"/>
                    <a:pt x="191" y="389"/>
                    <a:pt x="191" y="389"/>
                  </a:cubicBezTo>
                  <a:cubicBezTo>
                    <a:pt x="192" y="390"/>
                    <a:pt x="194" y="391"/>
                    <a:pt x="196" y="391"/>
                  </a:cubicBezTo>
                  <a:cubicBezTo>
                    <a:pt x="507" y="391"/>
                    <a:pt x="507" y="391"/>
                    <a:pt x="507" y="391"/>
                  </a:cubicBezTo>
                  <a:cubicBezTo>
                    <a:pt x="553" y="391"/>
                    <a:pt x="590" y="353"/>
                    <a:pt x="590" y="307"/>
                  </a:cubicBezTo>
                  <a:cubicBezTo>
                    <a:pt x="590" y="83"/>
                    <a:pt x="590" y="83"/>
                    <a:pt x="590" y="83"/>
                  </a:cubicBezTo>
                  <a:cubicBezTo>
                    <a:pt x="590" y="37"/>
                    <a:pt x="553" y="0"/>
                    <a:pt x="507"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37" name="Google Shape;1268;p51">
              <a:extLst>
                <a:ext uri="{FF2B5EF4-FFF2-40B4-BE49-F238E27FC236}">
                  <a16:creationId xmlns:a16="http://schemas.microsoft.com/office/drawing/2014/main" id="{D3CB8CE9-C26A-4F8E-A294-5FC9DDA2D9F7}"/>
                </a:ext>
              </a:extLst>
            </p:cNvPr>
            <p:cNvSpPr/>
            <p:nvPr/>
          </p:nvSpPr>
          <p:spPr>
            <a:xfrm>
              <a:off x="6931035" y="3430106"/>
              <a:ext cx="343548" cy="228463"/>
            </a:xfrm>
            <a:custGeom>
              <a:avLst/>
              <a:gdLst/>
              <a:ahLst/>
              <a:cxnLst/>
              <a:rect l="l" t="t" r="r" b="b"/>
              <a:pathLst>
                <a:path w="591" h="391" extrusionOk="0">
                  <a:moveTo>
                    <a:pt x="84" y="0"/>
                  </a:moveTo>
                  <a:cubicBezTo>
                    <a:pt x="38" y="0"/>
                    <a:pt x="0" y="37"/>
                    <a:pt x="0" y="83"/>
                  </a:cubicBezTo>
                  <a:cubicBezTo>
                    <a:pt x="0" y="307"/>
                    <a:pt x="0" y="307"/>
                    <a:pt x="0" y="307"/>
                  </a:cubicBezTo>
                  <a:cubicBezTo>
                    <a:pt x="0" y="353"/>
                    <a:pt x="38" y="391"/>
                    <a:pt x="84" y="391"/>
                  </a:cubicBezTo>
                  <a:cubicBezTo>
                    <a:pt x="395" y="391"/>
                    <a:pt x="395" y="391"/>
                    <a:pt x="395" y="391"/>
                  </a:cubicBezTo>
                  <a:cubicBezTo>
                    <a:pt x="396" y="391"/>
                    <a:pt x="398" y="390"/>
                    <a:pt x="399" y="389"/>
                  </a:cubicBezTo>
                  <a:cubicBezTo>
                    <a:pt x="588" y="200"/>
                    <a:pt x="588" y="200"/>
                    <a:pt x="588" y="200"/>
                  </a:cubicBezTo>
                  <a:cubicBezTo>
                    <a:pt x="591" y="197"/>
                    <a:pt x="591" y="193"/>
                    <a:pt x="588" y="190"/>
                  </a:cubicBezTo>
                  <a:cubicBezTo>
                    <a:pt x="399" y="2"/>
                    <a:pt x="399" y="2"/>
                    <a:pt x="399" y="2"/>
                  </a:cubicBezTo>
                  <a:cubicBezTo>
                    <a:pt x="398" y="0"/>
                    <a:pt x="396" y="0"/>
                    <a:pt x="395" y="0"/>
                  </a:cubicBezTo>
                  <a:lnTo>
                    <a:pt x="84" y="0"/>
                  </a:ln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38" name="Google Shape;1269;p51">
              <a:extLst>
                <a:ext uri="{FF2B5EF4-FFF2-40B4-BE49-F238E27FC236}">
                  <a16:creationId xmlns:a16="http://schemas.microsoft.com/office/drawing/2014/main" id="{181BC7A8-5433-4821-9D70-CC7C8F6D0482}"/>
                </a:ext>
              </a:extLst>
            </p:cNvPr>
            <p:cNvSpPr/>
            <p:nvPr/>
          </p:nvSpPr>
          <p:spPr>
            <a:xfrm>
              <a:off x="7175631" y="3184144"/>
              <a:ext cx="227419" cy="345369"/>
            </a:xfrm>
            <a:custGeom>
              <a:avLst/>
              <a:gdLst/>
              <a:ahLst/>
              <a:cxnLst/>
              <a:rect l="l" t="t" r="r" b="b"/>
              <a:pathLst>
                <a:path w="391" h="591" extrusionOk="0">
                  <a:moveTo>
                    <a:pt x="307" y="0"/>
                  </a:moveTo>
                  <a:cubicBezTo>
                    <a:pt x="84" y="0"/>
                    <a:pt x="84" y="0"/>
                    <a:pt x="84" y="0"/>
                  </a:cubicBezTo>
                  <a:cubicBezTo>
                    <a:pt x="37" y="0"/>
                    <a:pt x="0" y="38"/>
                    <a:pt x="0" y="84"/>
                  </a:cubicBezTo>
                  <a:cubicBezTo>
                    <a:pt x="0" y="395"/>
                    <a:pt x="0" y="395"/>
                    <a:pt x="0" y="395"/>
                  </a:cubicBezTo>
                  <a:cubicBezTo>
                    <a:pt x="0" y="396"/>
                    <a:pt x="1" y="398"/>
                    <a:pt x="2" y="399"/>
                  </a:cubicBezTo>
                  <a:cubicBezTo>
                    <a:pt x="191" y="588"/>
                    <a:pt x="191" y="588"/>
                    <a:pt x="191" y="588"/>
                  </a:cubicBezTo>
                  <a:cubicBezTo>
                    <a:pt x="193" y="591"/>
                    <a:pt x="198" y="591"/>
                    <a:pt x="200" y="588"/>
                  </a:cubicBezTo>
                  <a:cubicBezTo>
                    <a:pt x="389" y="399"/>
                    <a:pt x="389" y="399"/>
                    <a:pt x="389" y="399"/>
                  </a:cubicBezTo>
                  <a:cubicBezTo>
                    <a:pt x="390" y="398"/>
                    <a:pt x="391" y="396"/>
                    <a:pt x="391" y="395"/>
                  </a:cubicBezTo>
                  <a:cubicBezTo>
                    <a:pt x="391" y="84"/>
                    <a:pt x="391" y="84"/>
                    <a:pt x="391" y="84"/>
                  </a:cubicBezTo>
                  <a:cubicBezTo>
                    <a:pt x="391" y="38"/>
                    <a:pt x="354" y="0"/>
                    <a:pt x="307" y="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39" name="Google Shape;1270;p51">
              <a:extLst>
                <a:ext uri="{FF2B5EF4-FFF2-40B4-BE49-F238E27FC236}">
                  <a16:creationId xmlns:a16="http://schemas.microsoft.com/office/drawing/2014/main" id="{E5178ABA-403B-4187-BDD4-15435D0C84AC}"/>
                </a:ext>
              </a:extLst>
            </p:cNvPr>
            <p:cNvSpPr/>
            <p:nvPr/>
          </p:nvSpPr>
          <p:spPr>
            <a:xfrm>
              <a:off x="7175631" y="3558678"/>
              <a:ext cx="227419" cy="345369"/>
            </a:xfrm>
            <a:custGeom>
              <a:avLst/>
              <a:gdLst/>
              <a:ahLst/>
              <a:cxnLst/>
              <a:rect l="l" t="t" r="r" b="b"/>
              <a:pathLst>
                <a:path w="391" h="591" extrusionOk="0">
                  <a:moveTo>
                    <a:pt x="84" y="591"/>
                  </a:moveTo>
                  <a:cubicBezTo>
                    <a:pt x="307" y="591"/>
                    <a:pt x="307" y="591"/>
                    <a:pt x="307" y="591"/>
                  </a:cubicBezTo>
                  <a:cubicBezTo>
                    <a:pt x="354" y="591"/>
                    <a:pt x="391" y="553"/>
                    <a:pt x="391" y="507"/>
                  </a:cubicBezTo>
                  <a:cubicBezTo>
                    <a:pt x="391" y="197"/>
                    <a:pt x="391" y="197"/>
                    <a:pt x="391" y="197"/>
                  </a:cubicBezTo>
                  <a:cubicBezTo>
                    <a:pt x="391" y="195"/>
                    <a:pt x="390" y="193"/>
                    <a:pt x="389" y="192"/>
                  </a:cubicBezTo>
                  <a:cubicBezTo>
                    <a:pt x="200" y="3"/>
                    <a:pt x="200" y="3"/>
                    <a:pt x="200" y="3"/>
                  </a:cubicBezTo>
                  <a:cubicBezTo>
                    <a:pt x="198" y="0"/>
                    <a:pt x="193" y="0"/>
                    <a:pt x="191" y="3"/>
                  </a:cubicBezTo>
                  <a:cubicBezTo>
                    <a:pt x="2" y="192"/>
                    <a:pt x="2" y="192"/>
                    <a:pt x="2" y="192"/>
                  </a:cubicBezTo>
                  <a:cubicBezTo>
                    <a:pt x="1" y="193"/>
                    <a:pt x="0" y="195"/>
                    <a:pt x="0" y="197"/>
                  </a:cubicBezTo>
                  <a:cubicBezTo>
                    <a:pt x="0" y="507"/>
                    <a:pt x="0" y="507"/>
                    <a:pt x="0" y="507"/>
                  </a:cubicBezTo>
                  <a:cubicBezTo>
                    <a:pt x="0" y="553"/>
                    <a:pt x="37" y="591"/>
                    <a:pt x="84" y="59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sp>
        <p:nvSpPr>
          <p:cNvPr id="40" name="Google Shape;273;p24">
            <a:extLst>
              <a:ext uri="{FF2B5EF4-FFF2-40B4-BE49-F238E27FC236}">
                <a16:creationId xmlns:a16="http://schemas.microsoft.com/office/drawing/2014/main" id="{ED79235C-838F-45AB-8358-E3083B3886EC}"/>
              </a:ext>
            </a:extLst>
          </p:cNvPr>
          <p:cNvSpPr txBox="1">
            <a:spLocks/>
          </p:cNvSpPr>
          <p:nvPr/>
        </p:nvSpPr>
        <p:spPr>
          <a:xfrm>
            <a:off x="831205" y="1513348"/>
            <a:ext cx="4045375" cy="65975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1pPr>
            <a:lvl2pPr marR="0" lvl="1"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2pPr>
            <a:lvl3pPr marR="0" lvl="2"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3pPr>
            <a:lvl4pPr marR="0" lvl="3"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4pPr>
            <a:lvl5pPr marR="0" lvl="4"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5pPr>
            <a:lvl6pPr marR="0" lvl="5"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6pPr>
            <a:lvl7pPr marR="0" lvl="6"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7pPr>
            <a:lvl8pPr marR="0" lvl="7"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8pPr>
            <a:lvl9pPr marR="0" lvl="8"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9pPr>
          </a:lstStyle>
          <a:p>
            <a:r>
              <a:rPr lang="en-US" sz="1800" dirty="0">
                <a:solidFill>
                  <a:srgbClr val="FFC000"/>
                </a:solidFill>
                <a:latin typeface="+mn-lt"/>
              </a:rPr>
              <a:t>CLASS DIAGRAM</a:t>
            </a:r>
            <a:endParaRPr lang="vi-VN" sz="1800" dirty="0">
              <a:solidFill>
                <a:srgbClr val="FFC000"/>
              </a:solidFill>
              <a:latin typeface="+mj-lt"/>
            </a:endParaRPr>
          </a:p>
        </p:txBody>
      </p:sp>
      <p:pic>
        <p:nvPicPr>
          <p:cNvPr id="14" name="Picture 13">
            <a:extLst>
              <a:ext uri="{FF2B5EF4-FFF2-40B4-BE49-F238E27FC236}">
                <a16:creationId xmlns:a16="http://schemas.microsoft.com/office/drawing/2014/main" id="{25BB3E65-428F-4209-848D-8B55FA027C10}"/>
              </a:ext>
            </a:extLst>
          </p:cNvPr>
          <p:cNvPicPr>
            <a:picLocks noChangeAspect="1"/>
          </p:cNvPicPr>
          <p:nvPr/>
        </p:nvPicPr>
        <p:blipFill>
          <a:blip r:embed="rId3"/>
          <a:srcRect/>
          <a:stretch/>
        </p:blipFill>
        <p:spPr>
          <a:xfrm>
            <a:off x="3558449" y="147501"/>
            <a:ext cx="5042018" cy="4813720"/>
          </a:xfrm>
          <a:prstGeom prst="rect">
            <a:avLst/>
          </a:prstGeom>
          <a:effectLst>
            <a:glow rad="139700">
              <a:schemeClr val="accent4">
                <a:satMod val="175000"/>
                <a:alpha val="40000"/>
              </a:schemeClr>
            </a:glow>
          </a:effectLst>
        </p:spPr>
      </p:pic>
    </p:spTree>
    <p:extLst>
      <p:ext uri="{BB962C8B-B14F-4D97-AF65-F5344CB8AC3E}">
        <p14:creationId xmlns:p14="http://schemas.microsoft.com/office/powerpoint/2010/main" val="1844556208"/>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95"/>
        <p:cNvGrpSpPr/>
        <p:nvPr/>
      </p:nvGrpSpPr>
      <p:grpSpPr>
        <a:xfrm>
          <a:off x="0" y="0"/>
          <a:ext cx="0" cy="0"/>
          <a:chOff x="0" y="0"/>
          <a:chExt cx="0" cy="0"/>
        </a:xfrm>
      </p:grpSpPr>
      <p:sp>
        <p:nvSpPr>
          <p:cNvPr id="30" name="Google Shape;273;p24">
            <a:extLst>
              <a:ext uri="{FF2B5EF4-FFF2-40B4-BE49-F238E27FC236}">
                <a16:creationId xmlns:a16="http://schemas.microsoft.com/office/drawing/2014/main" id="{8A7921FD-3A51-484B-A94B-9AB66F01A188}"/>
              </a:ext>
            </a:extLst>
          </p:cNvPr>
          <p:cNvSpPr txBox="1">
            <a:spLocks/>
          </p:cNvSpPr>
          <p:nvPr/>
        </p:nvSpPr>
        <p:spPr>
          <a:xfrm>
            <a:off x="724889" y="1178043"/>
            <a:ext cx="2855400" cy="514444"/>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vi-VN" sz="1800" dirty="0">
                <a:solidFill>
                  <a:schemeClr val="tx1"/>
                </a:solidFill>
                <a:latin typeface="+mn-lt"/>
              </a:rPr>
              <a:t>2.</a:t>
            </a:r>
            <a:r>
              <a:rPr lang="en-US" sz="1800" dirty="0">
                <a:solidFill>
                  <a:schemeClr val="tx1"/>
                </a:solidFill>
                <a:latin typeface="+mn-lt"/>
              </a:rPr>
              <a:t>5</a:t>
            </a:r>
            <a:r>
              <a:rPr lang="vi-VN" sz="1800" dirty="0">
                <a:solidFill>
                  <a:schemeClr val="tx1"/>
                </a:solidFill>
                <a:latin typeface="+mj-lt"/>
              </a:rPr>
              <a:t> </a:t>
            </a:r>
            <a:r>
              <a:rPr lang="en-US" sz="1800" dirty="0" err="1">
                <a:solidFill>
                  <a:schemeClr val="tx1"/>
                </a:solidFill>
                <a:latin typeface="+mj-lt"/>
              </a:rPr>
              <a:t>Lượt</a:t>
            </a:r>
            <a:r>
              <a:rPr lang="en-US" sz="1800" dirty="0">
                <a:solidFill>
                  <a:schemeClr val="tx1"/>
                </a:solidFill>
                <a:latin typeface="+mj-lt"/>
              </a:rPr>
              <a:t> </a:t>
            </a:r>
            <a:r>
              <a:rPr lang="en-US" sz="1800" dirty="0" err="1">
                <a:solidFill>
                  <a:schemeClr val="tx1"/>
                </a:solidFill>
                <a:latin typeface="+mj-lt"/>
              </a:rPr>
              <a:t>đồ</a:t>
            </a:r>
            <a:r>
              <a:rPr lang="en-US" sz="1800" dirty="0">
                <a:solidFill>
                  <a:schemeClr val="tx1"/>
                </a:solidFill>
                <a:latin typeface="+mj-lt"/>
              </a:rPr>
              <a:t> </a:t>
            </a:r>
            <a:r>
              <a:rPr lang="en-US" sz="1800" dirty="0" err="1">
                <a:solidFill>
                  <a:schemeClr val="tx1"/>
                </a:solidFill>
                <a:latin typeface="+mj-lt"/>
              </a:rPr>
              <a:t>quan</a:t>
            </a:r>
            <a:r>
              <a:rPr lang="en-US" sz="1800" dirty="0">
                <a:solidFill>
                  <a:schemeClr val="tx1"/>
                </a:solidFill>
                <a:latin typeface="+mj-lt"/>
              </a:rPr>
              <a:t> </a:t>
            </a:r>
            <a:r>
              <a:rPr lang="en-US" sz="1800" dirty="0" err="1">
                <a:solidFill>
                  <a:schemeClr val="tx1"/>
                </a:solidFill>
                <a:latin typeface="+mj-lt"/>
              </a:rPr>
              <a:t>hệ</a:t>
            </a:r>
            <a:endParaRPr lang="vi-VN" sz="1800" dirty="0">
              <a:solidFill>
                <a:schemeClr val="tx1"/>
              </a:solidFill>
              <a:latin typeface="+mj-lt"/>
            </a:endParaRPr>
          </a:p>
        </p:txBody>
      </p:sp>
      <p:sp>
        <p:nvSpPr>
          <p:cNvPr id="31" name="Google Shape;282;p25">
            <a:extLst>
              <a:ext uri="{FF2B5EF4-FFF2-40B4-BE49-F238E27FC236}">
                <a16:creationId xmlns:a16="http://schemas.microsoft.com/office/drawing/2014/main" id="{CB0E44AB-3CC9-4AE2-B30F-411C0A7A7043}"/>
              </a:ext>
            </a:extLst>
          </p:cNvPr>
          <p:cNvSpPr txBox="1">
            <a:spLocks/>
          </p:cNvSpPr>
          <p:nvPr/>
        </p:nvSpPr>
        <p:spPr>
          <a:xfrm>
            <a:off x="435774" y="168348"/>
            <a:ext cx="2656976" cy="103054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100" b="0" i="0" u="none" strike="noStrike" cap="none">
                <a:solidFill>
                  <a:srgbClr val="FFFFFF"/>
                </a:solidFill>
                <a:latin typeface="Hind"/>
                <a:ea typeface="Hind"/>
                <a:cs typeface="Hind"/>
                <a:sym typeface="Hind"/>
              </a:defRPr>
            </a:lvl1pPr>
            <a:lvl2pPr marR="0" lvl="1" algn="r" rtl="0">
              <a:lnSpc>
                <a:spcPct val="100000"/>
              </a:lnSpc>
              <a:spcBef>
                <a:spcPts val="0"/>
              </a:spcBef>
              <a:spcAft>
                <a:spcPts val="0"/>
              </a:spcAft>
              <a:buClr>
                <a:srgbClr val="000000"/>
              </a:buClr>
              <a:buFont typeface="Arial"/>
              <a:buNone/>
              <a:defRPr sz="1100" b="0" i="0" u="none" strike="noStrike" cap="none">
                <a:solidFill>
                  <a:srgbClr val="FFFFFF"/>
                </a:solidFill>
                <a:latin typeface="Hind"/>
                <a:ea typeface="Hind"/>
                <a:cs typeface="Hind"/>
                <a:sym typeface="Hind"/>
              </a:defRPr>
            </a:lvl2pPr>
            <a:lvl3pPr marR="0" lvl="2" algn="r" rtl="0">
              <a:lnSpc>
                <a:spcPct val="100000"/>
              </a:lnSpc>
              <a:spcBef>
                <a:spcPts val="0"/>
              </a:spcBef>
              <a:spcAft>
                <a:spcPts val="0"/>
              </a:spcAft>
              <a:buClr>
                <a:srgbClr val="000000"/>
              </a:buClr>
              <a:buFont typeface="Arial"/>
              <a:buNone/>
              <a:defRPr sz="1100" b="0" i="0" u="none" strike="noStrike" cap="none">
                <a:solidFill>
                  <a:srgbClr val="FFFFFF"/>
                </a:solidFill>
                <a:latin typeface="Hind"/>
                <a:ea typeface="Hind"/>
                <a:cs typeface="Hind"/>
                <a:sym typeface="Hind"/>
              </a:defRPr>
            </a:lvl3pPr>
            <a:lvl4pPr marR="0" lvl="3" algn="r" rtl="0">
              <a:lnSpc>
                <a:spcPct val="100000"/>
              </a:lnSpc>
              <a:spcBef>
                <a:spcPts val="0"/>
              </a:spcBef>
              <a:spcAft>
                <a:spcPts val="0"/>
              </a:spcAft>
              <a:buClr>
                <a:srgbClr val="000000"/>
              </a:buClr>
              <a:buFont typeface="Arial"/>
              <a:buNone/>
              <a:defRPr sz="1100" b="0" i="0" u="none" strike="noStrike" cap="none">
                <a:solidFill>
                  <a:srgbClr val="FFFFFF"/>
                </a:solidFill>
                <a:latin typeface="Hind"/>
                <a:ea typeface="Hind"/>
                <a:cs typeface="Hind"/>
                <a:sym typeface="Hind"/>
              </a:defRPr>
            </a:lvl4pPr>
            <a:lvl5pPr marR="0" lvl="4" algn="r" rtl="0">
              <a:lnSpc>
                <a:spcPct val="100000"/>
              </a:lnSpc>
              <a:spcBef>
                <a:spcPts val="0"/>
              </a:spcBef>
              <a:spcAft>
                <a:spcPts val="0"/>
              </a:spcAft>
              <a:buClr>
                <a:srgbClr val="000000"/>
              </a:buClr>
              <a:buFont typeface="Arial"/>
              <a:buNone/>
              <a:defRPr sz="1100" b="0" i="0" u="none" strike="noStrike" cap="none">
                <a:solidFill>
                  <a:srgbClr val="FFFFFF"/>
                </a:solidFill>
                <a:latin typeface="Hind"/>
                <a:ea typeface="Hind"/>
                <a:cs typeface="Hind"/>
                <a:sym typeface="Hind"/>
              </a:defRPr>
            </a:lvl5pPr>
            <a:lvl6pPr marR="0" lvl="5" algn="r" rtl="0">
              <a:lnSpc>
                <a:spcPct val="100000"/>
              </a:lnSpc>
              <a:spcBef>
                <a:spcPts val="0"/>
              </a:spcBef>
              <a:spcAft>
                <a:spcPts val="0"/>
              </a:spcAft>
              <a:buClr>
                <a:srgbClr val="000000"/>
              </a:buClr>
              <a:buFont typeface="Arial"/>
              <a:buNone/>
              <a:defRPr sz="1100" b="0" i="0" u="none" strike="noStrike" cap="none">
                <a:solidFill>
                  <a:srgbClr val="FFFFFF"/>
                </a:solidFill>
                <a:latin typeface="Hind"/>
                <a:ea typeface="Hind"/>
                <a:cs typeface="Hind"/>
                <a:sym typeface="Hind"/>
              </a:defRPr>
            </a:lvl6pPr>
            <a:lvl7pPr marR="0" lvl="6" algn="r" rtl="0">
              <a:lnSpc>
                <a:spcPct val="100000"/>
              </a:lnSpc>
              <a:spcBef>
                <a:spcPts val="0"/>
              </a:spcBef>
              <a:spcAft>
                <a:spcPts val="0"/>
              </a:spcAft>
              <a:buClr>
                <a:srgbClr val="000000"/>
              </a:buClr>
              <a:buFont typeface="Arial"/>
              <a:buNone/>
              <a:defRPr sz="1100" b="0" i="0" u="none" strike="noStrike" cap="none">
                <a:solidFill>
                  <a:srgbClr val="FFFFFF"/>
                </a:solidFill>
                <a:latin typeface="Hind"/>
                <a:ea typeface="Hind"/>
                <a:cs typeface="Hind"/>
                <a:sym typeface="Hind"/>
              </a:defRPr>
            </a:lvl7pPr>
            <a:lvl8pPr marR="0" lvl="7" algn="r" rtl="0">
              <a:lnSpc>
                <a:spcPct val="100000"/>
              </a:lnSpc>
              <a:spcBef>
                <a:spcPts val="0"/>
              </a:spcBef>
              <a:spcAft>
                <a:spcPts val="0"/>
              </a:spcAft>
              <a:buClr>
                <a:srgbClr val="000000"/>
              </a:buClr>
              <a:buFont typeface="Arial"/>
              <a:buNone/>
              <a:defRPr sz="1100" b="0" i="0" u="none" strike="noStrike" cap="none">
                <a:solidFill>
                  <a:srgbClr val="FFFFFF"/>
                </a:solidFill>
                <a:latin typeface="Hind"/>
                <a:ea typeface="Hind"/>
                <a:cs typeface="Hind"/>
                <a:sym typeface="Hind"/>
              </a:defRPr>
            </a:lvl8pPr>
            <a:lvl9pPr marR="0" lvl="8" algn="r" rtl="0">
              <a:lnSpc>
                <a:spcPct val="100000"/>
              </a:lnSpc>
              <a:spcBef>
                <a:spcPts val="0"/>
              </a:spcBef>
              <a:spcAft>
                <a:spcPts val="0"/>
              </a:spcAft>
              <a:buClr>
                <a:srgbClr val="000000"/>
              </a:buClr>
              <a:buFont typeface="Arial"/>
              <a:buNone/>
              <a:defRPr sz="1100" b="0" i="0" u="none" strike="noStrike" cap="none">
                <a:solidFill>
                  <a:srgbClr val="FFFFFF"/>
                </a:solidFill>
                <a:latin typeface="Hind"/>
                <a:ea typeface="Hind"/>
                <a:cs typeface="Hind"/>
                <a:sym typeface="Hind"/>
              </a:defRPr>
            </a:lvl9pPr>
          </a:lstStyle>
          <a:p>
            <a:r>
              <a:rPr lang="en-US" sz="2800" b="1" dirty="0">
                <a:solidFill>
                  <a:schemeClr val="tx1"/>
                </a:solidFill>
                <a:latin typeface="+mj-lt"/>
              </a:rPr>
              <a:t>PHÂN TÍCH </a:t>
            </a:r>
          </a:p>
          <a:p>
            <a:r>
              <a:rPr lang="en-US" sz="2800" b="1" dirty="0">
                <a:solidFill>
                  <a:schemeClr val="tx1"/>
                </a:solidFill>
                <a:latin typeface="+mj-lt"/>
              </a:rPr>
              <a:t>&amp; THIẾT KẾ</a:t>
            </a:r>
          </a:p>
        </p:txBody>
      </p:sp>
      <p:sp>
        <p:nvSpPr>
          <p:cNvPr id="32" name="Hexagon 31">
            <a:extLst>
              <a:ext uri="{FF2B5EF4-FFF2-40B4-BE49-F238E27FC236}">
                <a16:creationId xmlns:a16="http://schemas.microsoft.com/office/drawing/2014/main" id="{09F6E257-B12C-47A1-893C-ED9106A4C5DB}"/>
              </a:ext>
            </a:extLst>
          </p:cNvPr>
          <p:cNvSpPr/>
          <p:nvPr/>
        </p:nvSpPr>
        <p:spPr>
          <a:xfrm rot="5400000">
            <a:off x="257766" y="126554"/>
            <a:ext cx="644601" cy="686493"/>
          </a:xfrm>
          <a:prstGeom prst="hexagon">
            <a:avLst/>
          </a:prstGeom>
          <a:solidFill>
            <a:schemeClr val="tx1">
              <a:lumMod val="95000"/>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33" name="TextBox 32">
            <a:extLst>
              <a:ext uri="{FF2B5EF4-FFF2-40B4-BE49-F238E27FC236}">
                <a16:creationId xmlns:a16="http://schemas.microsoft.com/office/drawing/2014/main" id="{FCE17D0A-7367-4C7E-B8D7-CB35CBFC0F4B}"/>
              </a:ext>
            </a:extLst>
          </p:cNvPr>
          <p:cNvSpPr txBox="1"/>
          <p:nvPr/>
        </p:nvSpPr>
        <p:spPr>
          <a:xfrm>
            <a:off x="344582" y="192801"/>
            <a:ext cx="470970" cy="553998"/>
          </a:xfrm>
          <a:prstGeom prst="rect">
            <a:avLst/>
          </a:prstGeom>
          <a:noFill/>
        </p:spPr>
        <p:txBody>
          <a:bodyPr wrap="square">
            <a:spAutoFit/>
          </a:bodyPr>
          <a:lstStyle/>
          <a:p>
            <a:pPr algn="ctr"/>
            <a:r>
              <a:rPr lang="en-US" altLang="zh-CN" sz="3000" b="1" dirty="0">
                <a:solidFill>
                  <a:schemeClr val="bg2">
                    <a:lumMod val="10000"/>
                  </a:schemeClr>
                </a:solidFill>
                <a:effectLst>
                  <a:outerShdw blurRad="38100" dist="19050" dir="2700000" algn="tl" rotWithShape="0">
                    <a:schemeClr val="dk1">
                      <a:lumMod val="50000"/>
                      <a:alpha val="40000"/>
                    </a:schemeClr>
                  </a:outerShdw>
                </a:effectLst>
              </a:rPr>
              <a:t>2</a:t>
            </a:r>
          </a:p>
        </p:txBody>
      </p:sp>
      <p:sp>
        <p:nvSpPr>
          <p:cNvPr id="34" name="Google Shape;359;p32">
            <a:extLst>
              <a:ext uri="{FF2B5EF4-FFF2-40B4-BE49-F238E27FC236}">
                <a16:creationId xmlns:a16="http://schemas.microsoft.com/office/drawing/2014/main" id="{A30410D6-ABAD-4138-8C80-862BEC4EE9CF}"/>
              </a:ext>
            </a:extLst>
          </p:cNvPr>
          <p:cNvSpPr txBox="1">
            <a:spLocks noGrp="1"/>
          </p:cNvSpPr>
          <p:nvPr>
            <p:ph type="sldNum" idx="12"/>
          </p:nvPr>
        </p:nvSpPr>
        <p:spPr>
          <a:xfrm>
            <a:off x="8556900" y="4961221"/>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16</a:t>
            </a:fld>
            <a:endParaRPr/>
          </a:p>
        </p:txBody>
      </p:sp>
      <p:grpSp>
        <p:nvGrpSpPr>
          <p:cNvPr id="35" name="Google Shape;1266;p51">
            <a:extLst>
              <a:ext uri="{FF2B5EF4-FFF2-40B4-BE49-F238E27FC236}">
                <a16:creationId xmlns:a16="http://schemas.microsoft.com/office/drawing/2014/main" id="{A7A74257-7B7A-401A-93C7-8BA15E5B859C}"/>
              </a:ext>
            </a:extLst>
          </p:cNvPr>
          <p:cNvGrpSpPr/>
          <p:nvPr/>
        </p:nvGrpSpPr>
        <p:grpSpPr>
          <a:xfrm>
            <a:off x="435774" y="1767846"/>
            <a:ext cx="379778" cy="314254"/>
            <a:chOff x="6931035" y="3184144"/>
            <a:chExt cx="716128" cy="719903"/>
          </a:xfrm>
        </p:grpSpPr>
        <p:sp>
          <p:nvSpPr>
            <p:cNvPr id="36" name="Google Shape;1267;p51">
              <a:extLst>
                <a:ext uri="{FF2B5EF4-FFF2-40B4-BE49-F238E27FC236}">
                  <a16:creationId xmlns:a16="http://schemas.microsoft.com/office/drawing/2014/main" id="{FB9BE652-4782-4CF2-8B64-A543620B2BBD}"/>
                </a:ext>
              </a:extLst>
            </p:cNvPr>
            <p:cNvSpPr/>
            <p:nvPr/>
          </p:nvSpPr>
          <p:spPr>
            <a:xfrm>
              <a:off x="7304099" y="3430106"/>
              <a:ext cx="343064" cy="228463"/>
            </a:xfrm>
            <a:custGeom>
              <a:avLst/>
              <a:gdLst/>
              <a:ahLst/>
              <a:cxnLst/>
              <a:rect l="l" t="t" r="r" b="b"/>
              <a:pathLst>
                <a:path w="590" h="391" extrusionOk="0">
                  <a:moveTo>
                    <a:pt x="507" y="0"/>
                  </a:moveTo>
                  <a:cubicBezTo>
                    <a:pt x="196" y="0"/>
                    <a:pt x="196" y="0"/>
                    <a:pt x="196" y="0"/>
                  </a:cubicBezTo>
                  <a:cubicBezTo>
                    <a:pt x="194" y="0"/>
                    <a:pt x="192" y="0"/>
                    <a:pt x="191" y="2"/>
                  </a:cubicBezTo>
                  <a:cubicBezTo>
                    <a:pt x="2" y="190"/>
                    <a:pt x="2" y="190"/>
                    <a:pt x="2" y="190"/>
                  </a:cubicBezTo>
                  <a:cubicBezTo>
                    <a:pt x="0" y="193"/>
                    <a:pt x="0" y="197"/>
                    <a:pt x="2" y="200"/>
                  </a:cubicBezTo>
                  <a:cubicBezTo>
                    <a:pt x="191" y="389"/>
                    <a:pt x="191" y="389"/>
                    <a:pt x="191" y="389"/>
                  </a:cubicBezTo>
                  <a:cubicBezTo>
                    <a:pt x="192" y="390"/>
                    <a:pt x="194" y="391"/>
                    <a:pt x="196" y="391"/>
                  </a:cubicBezTo>
                  <a:cubicBezTo>
                    <a:pt x="507" y="391"/>
                    <a:pt x="507" y="391"/>
                    <a:pt x="507" y="391"/>
                  </a:cubicBezTo>
                  <a:cubicBezTo>
                    <a:pt x="553" y="391"/>
                    <a:pt x="590" y="353"/>
                    <a:pt x="590" y="307"/>
                  </a:cubicBezTo>
                  <a:cubicBezTo>
                    <a:pt x="590" y="83"/>
                    <a:pt x="590" y="83"/>
                    <a:pt x="590" y="83"/>
                  </a:cubicBezTo>
                  <a:cubicBezTo>
                    <a:pt x="590" y="37"/>
                    <a:pt x="553" y="0"/>
                    <a:pt x="507"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37" name="Google Shape;1268;p51">
              <a:extLst>
                <a:ext uri="{FF2B5EF4-FFF2-40B4-BE49-F238E27FC236}">
                  <a16:creationId xmlns:a16="http://schemas.microsoft.com/office/drawing/2014/main" id="{D3CB8CE9-C26A-4F8E-A294-5FC9DDA2D9F7}"/>
                </a:ext>
              </a:extLst>
            </p:cNvPr>
            <p:cNvSpPr/>
            <p:nvPr/>
          </p:nvSpPr>
          <p:spPr>
            <a:xfrm>
              <a:off x="6931035" y="3430106"/>
              <a:ext cx="343548" cy="228463"/>
            </a:xfrm>
            <a:custGeom>
              <a:avLst/>
              <a:gdLst/>
              <a:ahLst/>
              <a:cxnLst/>
              <a:rect l="l" t="t" r="r" b="b"/>
              <a:pathLst>
                <a:path w="591" h="391" extrusionOk="0">
                  <a:moveTo>
                    <a:pt x="84" y="0"/>
                  </a:moveTo>
                  <a:cubicBezTo>
                    <a:pt x="38" y="0"/>
                    <a:pt x="0" y="37"/>
                    <a:pt x="0" y="83"/>
                  </a:cubicBezTo>
                  <a:cubicBezTo>
                    <a:pt x="0" y="307"/>
                    <a:pt x="0" y="307"/>
                    <a:pt x="0" y="307"/>
                  </a:cubicBezTo>
                  <a:cubicBezTo>
                    <a:pt x="0" y="353"/>
                    <a:pt x="38" y="391"/>
                    <a:pt x="84" y="391"/>
                  </a:cubicBezTo>
                  <a:cubicBezTo>
                    <a:pt x="395" y="391"/>
                    <a:pt x="395" y="391"/>
                    <a:pt x="395" y="391"/>
                  </a:cubicBezTo>
                  <a:cubicBezTo>
                    <a:pt x="396" y="391"/>
                    <a:pt x="398" y="390"/>
                    <a:pt x="399" y="389"/>
                  </a:cubicBezTo>
                  <a:cubicBezTo>
                    <a:pt x="588" y="200"/>
                    <a:pt x="588" y="200"/>
                    <a:pt x="588" y="200"/>
                  </a:cubicBezTo>
                  <a:cubicBezTo>
                    <a:pt x="591" y="197"/>
                    <a:pt x="591" y="193"/>
                    <a:pt x="588" y="190"/>
                  </a:cubicBezTo>
                  <a:cubicBezTo>
                    <a:pt x="399" y="2"/>
                    <a:pt x="399" y="2"/>
                    <a:pt x="399" y="2"/>
                  </a:cubicBezTo>
                  <a:cubicBezTo>
                    <a:pt x="398" y="0"/>
                    <a:pt x="396" y="0"/>
                    <a:pt x="395" y="0"/>
                  </a:cubicBezTo>
                  <a:lnTo>
                    <a:pt x="84" y="0"/>
                  </a:ln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38" name="Google Shape;1269;p51">
              <a:extLst>
                <a:ext uri="{FF2B5EF4-FFF2-40B4-BE49-F238E27FC236}">
                  <a16:creationId xmlns:a16="http://schemas.microsoft.com/office/drawing/2014/main" id="{181BC7A8-5433-4821-9D70-CC7C8F6D0482}"/>
                </a:ext>
              </a:extLst>
            </p:cNvPr>
            <p:cNvSpPr/>
            <p:nvPr/>
          </p:nvSpPr>
          <p:spPr>
            <a:xfrm>
              <a:off x="7175631" y="3184144"/>
              <a:ext cx="227419" cy="345369"/>
            </a:xfrm>
            <a:custGeom>
              <a:avLst/>
              <a:gdLst/>
              <a:ahLst/>
              <a:cxnLst/>
              <a:rect l="l" t="t" r="r" b="b"/>
              <a:pathLst>
                <a:path w="391" h="591" extrusionOk="0">
                  <a:moveTo>
                    <a:pt x="307" y="0"/>
                  </a:moveTo>
                  <a:cubicBezTo>
                    <a:pt x="84" y="0"/>
                    <a:pt x="84" y="0"/>
                    <a:pt x="84" y="0"/>
                  </a:cubicBezTo>
                  <a:cubicBezTo>
                    <a:pt x="37" y="0"/>
                    <a:pt x="0" y="38"/>
                    <a:pt x="0" y="84"/>
                  </a:cubicBezTo>
                  <a:cubicBezTo>
                    <a:pt x="0" y="395"/>
                    <a:pt x="0" y="395"/>
                    <a:pt x="0" y="395"/>
                  </a:cubicBezTo>
                  <a:cubicBezTo>
                    <a:pt x="0" y="396"/>
                    <a:pt x="1" y="398"/>
                    <a:pt x="2" y="399"/>
                  </a:cubicBezTo>
                  <a:cubicBezTo>
                    <a:pt x="191" y="588"/>
                    <a:pt x="191" y="588"/>
                    <a:pt x="191" y="588"/>
                  </a:cubicBezTo>
                  <a:cubicBezTo>
                    <a:pt x="193" y="591"/>
                    <a:pt x="198" y="591"/>
                    <a:pt x="200" y="588"/>
                  </a:cubicBezTo>
                  <a:cubicBezTo>
                    <a:pt x="389" y="399"/>
                    <a:pt x="389" y="399"/>
                    <a:pt x="389" y="399"/>
                  </a:cubicBezTo>
                  <a:cubicBezTo>
                    <a:pt x="390" y="398"/>
                    <a:pt x="391" y="396"/>
                    <a:pt x="391" y="395"/>
                  </a:cubicBezTo>
                  <a:cubicBezTo>
                    <a:pt x="391" y="84"/>
                    <a:pt x="391" y="84"/>
                    <a:pt x="391" y="84"/>
                  </a:cubicBezTo>
                  <a:cubicBezTo>
                    <a:pt x="391" y="38"/>
                    <a:pt x="354" y="0"/>
                    <a:pt x="307" y="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39" name="Google Shape;1270;p51">
              <a:extLst>
                <a:ext uri="{FF2B5EF4-FFF2-40B4-BE49-F238E27FC236}">
                  <a16:creationId xmlns:a16="http://schemas.microsoft.com/office/drawing/2014/main" id="{E5178ABA-403B-4187-BDD4-15435D0C84AC}"/>
                </a:ext>
              </a:extLst>
            </p:cNvPr>
            <p:cNvSpPr/>
            <p:nvPr/>
          </p:nvSpPr>
          <p:spPr>
            <a:xfrm>
              <a:off x="7175631" y="3558678"/>
              <a:ext cx="227419" cy="345369"/>
            </a:xfrm>
            <a:custGeom>
              <a:avLst/>
              <a:gdLst/>
              <a:ahLst/>
              <a:cxnLst/>
              <a:rect l="l" t="t" r="r" b="b"/>
              <a:pathLst>
                <a:path w="391" h="591" extrusionOk="0">
                  <a:moveTo>
                    <a:pt x="84" y="591"/>
                  </a:moveTo>
                  <a:cubicBezTo>
                    <a:pt x="307" y="591"/>
                    <a:pt x="307" y="591"/>
                    <a:pt x="307" y="591"/>
                  </a:cubicBezTo>
                  <a:cubicBezTo>
                    <a:pt x="354" y="591"/>
                    <a:pt x="391" y="553"/>
                    <a:pt x="391" y="507"/>
                  </a:cubicBezTo>
                  <a:cubicBezTo>
                    <a:pt x="391" y="197"/>
                    <a:pt x="391" y="197"/>
                    <a:pt x="391" y="197"/>
                  </a:cubicBezTo>
                  <a:cubicBezTo>
                    <a:pt x="391" y="195"/>
                    <a:pt x="390" y="193"/>
                    <a:pt x="389" y="192"/>
                  </a:cubicBezTo>
                  <a:cubicBezTo>
                    <a:pt x="200" y="3"/>
                    <a:pt x="200" y="3"/>
                    <a:pt x="200" y="3"/>
                  </a:cubicBezTo>
                  <a:cubicBezTo>
                    <a:pt x="198" y="0"/>
                    <a:pt x="193" y="0"/>
                    <a:pt x="191" y="3"/>
                  </a:cubicBezTo>
                  <a:cubicBezTo>
                    <a:pt x="2" y="192"/>
                    <a:pt x="2" y="192"/>
                    <a:pt x="2" y="192"/>
                  </a:cubicBezTo>
                  <a:cubicBezTo>
                    <a:pt x="1" y="193"/>
                    <a:pt x="0" y="195"/>
                    <a:pt x="0" y="197"/>
                  </a:cubicBezTo>
                  <a:cubicBezTo>
                    <a:pt x="0" y="507"/>
                    <a:pt x="0" y="507"/>
                    <a:pt x="0" y="507"/>
                  </a:cubicBezTo>
                  <a:cubicBezTo>
                    <a:pt x="0" y="553"/>
                    <a:pt x="37" y="591"/>
                    <a:pt x="84" y="59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sp>
        <p:nvSpPr>
          <p:cNvPr id="40" name="Google Shape;273;p24">
            <a:extLst>
              <a:ext uri="{FF2B5EF4-FFF2-40B4-BE49-F238E27FC236}">
                <a16:creationId xmlns:a16="http://schemas.microsoft.com/office/drawing/2014/main" id="{ED79235C-838F-45AB-8358-E3083B3886EC}"/>
              </a:ext>
            </a:extLst>
          </p:cNvPr>
          <p:cNvSpPr txBox="1">
            <a:spLocks/>
          </p:cNvSpPr>
          <p:nvPr/>
        </p:nvSpPr>
        <p:spPr>
          <a:xfrm>
            <a:off x="831205" y="1513348"/>
            <a:ext cx="4045375" cy="65975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1pPr>
            <a:lvl2pPr marR="0" lvl="1"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2pPr>
            <a:lvl3pPr marR="0" lvl="2"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3pPr>
            <a:lvl4pPr marR="0" lvl="3"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4pPr>
            <a:lvl5pPr marR="0" lvl="4"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5pPr>
            <a:lvl6pPr marR="0" lvl="5"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6pPr>
            <a:lvl7pPr marR="0" lvl="6"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7pPr>
            <a:lvl8pPr marR="0" lvl="7"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8pPr>
            <a:lvl9pPr marR="0" lvl="8"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9pPr>
          </a:lstStyle>
          <a:p>
            <a:r>
              <a:rPr lang="en-US" sz="1800" dirty="0">
                <a:solidFill>
                  <a:srgbClr val="FFC000"/>
                </a:solidFill>
                <a:latin typeface="+mn-lt"/>
              </a:rPr>
              <a:t>SƠ ĐỒ PDM</a:t>
            </a:r>
            <a:endParaRPr lang="vi-VN" sz="1800" dirty="0">
              <a:solidFill>
                <a:srgbClr val="FFC000"/>
              </a:solidFill>
              <a:latin typeface="+mj-lt"/>
            </a:endParaRPr>
          </a:p>
        </p:txBody>
      </p:sp>
      <p:pic>
        <p:nvPicPr>
          <p:cNvPr id="15" name="Picture 14">
            <a:extLst>
              <a:ext uri="{FF2B5EF4-FFF2-40B4-BE49-F238E27FC236}">
                <a16:creationId xmlns:a16="http://schemas.microsoft.com/office/drawing/2014/main" id="{29FFF3EF-9C72-4670-A2AE-87F382428C2F}"/>
              </a:ext>
            </a:extLst>
          </p:cNvPr>
          <p:cNvPicPr>
            <a:picLocks noChangeAspect="1"/>
          </p:cNvPicPr>
          <p:nvPr/>
        </p:nvPicPr>
        <p:blipFill>
          <a:blip r:embed="rId3"/>
          <a:srcRect/>
          <a:stretch/>
        </p:blipFill>
        <p:spPr>
          <a:xfrm>
            <a:off x="3595942" y="192801"/>
            <a:ext cx="5026450" cy="4792872"/>
          </a:xfrm>
          <a:prstGeom prst="rect">
            <a:avLst/>
          </a:prstGeom>
          <a:effectLst>
            <a:glow rad="139700">
              <a:schemeClr val="accent4">
                <a:satMod val="175000"/>
                <a:alpha val="40000"/>
              </a:schemeClr>
            </a:glow>
          </a:effectLst>
        </p:spPr>
      </p:pic>
    </p:spTree>
    <p:extLst>
      <p:ext uri="{BB962C8B-B14F-4D97-AF65-F5344CB8AC3E}">
        <p14:creationId xmlns:p14="http://schemas.microsoft.com/office/powerpoint/2010/main" val="23314865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95"/>
        <p:cNvGrpSpPr/>
        <p:nvPr/>
      </p:nvGrpSpPr>
      <p:grpSpPr>
        <a:xfrm>
          <a:off x="0" y="0"/>
          <a:ext cx="0" cy="0"/>
          <a:chOff x="0" y="0"/>
          <a:chExt cx="0" cy="0"/>
        </a:xfrm>
      </p:grpSpPr>
      <p:sp>
        <p:nvSpPr>
          <p:cNvPr id="30" name="Google Shape;273;p24">
            <a:extLst>
              <a:ext uri="{FF2B5EF4-FFF2-40B4-BE49-F238E27FC236}">
                <a16:creationId xmlns:a16="http://schemas.microsoft.com/office/drawing/2014/main" id="{8A7921FD-3A51-484B-A94B-9AB66F01A188}"/>
              </a:ext>
            </a:extLst>
          </p:cNvPr>
          <p:cNvSpPr txBox="1">
            <a:spLocks/>
          </p:cNvSpPr>
          <p:nvPr/>
        </p:nvSpPr>
        <p:spPr>
          <a:xfrm>
            <a:off x="724889" y="1178043"/>
            <a:ext cx="2855400" cy="514444"/>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vi-VN" sz="1800" dirty="0">
                <a:solidFill>
                  <a:schemeClr val="tx1"/>
                </a:solidFill>
                <a:latin typeface="+mn-lt"/>
              </a:rPr>
              <a:t>2.</a:t>
            </a:r>
            <a:r>
              <a:rPr lang="en-US" sz="1800" dirty="0">
                <a:solidFill>
                  <a:schemeClr val="tx1"/>
                </a:solidFill>
                <a:latin typeface="+mn-lt"/>
              </a:rPr>
              <a:t>6</a:t>
            </a:r>
            <a:r>
              <a:rPr lang="vi-VN" sz="1800" dirty="0">
                <a:solidFill>
                  <a:schemeClr val="tx1"/>
                </a:solidFill>
                <a:latin typeface="+mj-lt"/>
              </a:rPr>
              <a:t> </a:t>
            </a:r>
            <a:r>
              <a:rPr lang="en-US" sz="1800" dirty="0" err="1">
                <a:solidFill>
                  <a:schemeClr val="tx1"/>
                </a:solidFill>
                <a:latin typeface="+mj-lt"/>
              </a:rPr>
              <a:t>Sơ</a:t>
            </a:r>
            <a:r>
              <a:rPr lang="en-US" sz="1800" dirty="0">
                <a:solidFill>
                  <a:schemeClr val="tx1"/>
                </a:solidFill>
                <a:latin typeface="+mj-lt"/>
              </a:rPr>
              <a:t> </a:t>
            </a:r>
            <a:r>
              <a:rPr lang="en-US" sz="1800" dirty="0" err="1">
                <a:solidFill>
                  <a:schemeClr val="tx1"/>
                </a:solidFill>
                <a:latin typeface="+mj-lt"/>
              </a:rPr>
              <a:t>đồ</a:t>
            </a:r>
            <a:r>
              <a:rPr lang="en-US" sz="1800" dirty="0">
                <a:solidFill>
                  <a:schemeClr val="tx1"/>
                </a:solidFill>
                <a:latin typeface="+mj-lt"/>
              </a:rPr>
              <a:t> </a:t>
            </a:r>
            <a:r>
              <a:rPr lang="en-US" sz="1800" dirty="0" err="1">
                <a:solidFill>
                  <a:schemeClr val="tx1"/>
                </a:solidFill>
                <a:latin typeface="+mj-lt"/>
              </a:rPr>
              <a:t>trạng</a:t>
            </a:r>
            <a:r>
              <a:rPr lang="en-US" sz="1800" dirty="0">
                <a:solidFill>
                  <a:schemeClr val="tx1"/>
                </a:solidFill>
                <a:latin typeface="+mj-lt"/>
              </a:rPr>
              <a:t> </a:t>
            </a:r>
            <a:r>
              <a:rPr lang="en-US" sz="1800" dirty="0" err="1">
                <a:solidFill>
                  <a:schemeClr val="tx1"/>
                </a:solidFill>
                <a:latin typeface="+mj-lt"/>
              </a:rPr>
              <a:t>thái</a:t>
            </a:r>
            <a:endParaRPr lang="vi-VN" sz="1800" dirty="0">
              <a:solidFill>
                <a:schemeClr val="tx1"/>
              </a:solidFill>
              <a:latin typeface="+mj-lt"/>
            </a:endParaRPr>
          </a:p>
        </p:txBody>
      </p:sp>
      <p:sp>
        <p:nvSpPr>
          <p:cNvPr id="31" name="Google Shape;282;p25">
            <a:extLst>
              <a:ext uri="{FF2B5EF4-FFF2-40B4-BE49-F238E27FC236}">
                <a16:creationId xmlns:a16="http://schemas.microsoft.com/office/drawing/2014/main" id="{CB0E44AB-3CC9-4AE2-B30F-411C0A7A7043}"/>
              </a:ext>
            </a:extLst>
          </p:cNvPr>
          <p:cNvSpPr txBox="1">
            <a:spLocks/>
          </p:cNvSpPr>
          <p:nvPr/>
        </p:nvSpPr>
        <p:spPr>
          <a:xfrm>
            <a:off x="435774" y="168348"/>
            <a:ext cx="2656976" cy="103054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100" b="0" i="0" u="none" strike="noStrike" cap="none">
                <a:solidFill>
                  <a:srgbClr val="FFFFFF"/>
                </a:solidFill>
                <a:latin typeface="Hind"/>
                <a:ea typeface="Hind"/>
                <a:cs typeface="Hind"/>
                <a:sym typeface="Hind"/>
              </a:defRPr>
            </a:lvl1pPr>
            <a:lvl2pPr marR="0" lvl="1" algn="r" rtl="0">
              <a:lnSpc>
                <a:spcPct val="100000"/>
              </a:lnSpc>
              <a:spcBef>
                <a:spcPts val="0"/>
              </a:spcBef>
              <a:spcAft>
                <a:spcPts val="0"/>
              </a:spcAft>
              <a:buClr>
                <a:srgbClr val="000000"/>
              </a:buClr>
              <a:buFont typeface="Arial"/>
              <a:buNone/>
              <a:defRPr sz="1100" b="0" i="0" u="none" strike="noStrike" cap="none">
                <a:solidFill>
                  <a:srgbClr val="FFFFFF"/>
                </a:solidFill>
                <a:latin typeface="Hind"/>
                <a:ea typeface="Hind"/>
                <a:cs typeface="Hind"/>
                <a:sym typeface="Hind"/>
              </a:defRPr>
            </a:lvl2pPr>
            <a:lvl3pPr marR="0" lvl="2" algn="r" rtl="0">
              <a:lnSpc>
                <a:spcPct val="100000"/>
              </a:lnSpc>
              <a:spcBef>
                <a:spcPts val="0"/>
              </a:spcBef>
              <a:spcAft>
                <a:spcPts val="0"/>
              </a:spcAft>
              <a:buClr>
                <a:srgbClr val="000000"/>
              </a:buClr>
              <a:buFont typeface="Arial"/>
              <a:buNone/>
              <a:defRPr sz="1100" b="0" i="0" u="none" strike="noStrike" cap="none">
                <a:solidFill>
                  <a:srgbClr val="FFFFFF"/>
                </a:solidFill>
                <a:latin typeface="Hind"/>
                <a:ea typeface="Hind"/>
                <a:cs typeface="Hind"/>
                <a:sym typeface="Hind"/>
              </a:defRPr>
            </a:lvl3pPr>
            <a:lvl4pPr marR="0" lvl="3" algn="r" rtl="0">
              <a:lnSpc>
                <a:spcPct val="100000"/>
              </a:lnSpc>
              <a:spcBef>
                <a:spcPts val="0"/>
              </a:spcBef>
              <a:spcAft>
                <a:spcPts val="0"/>
              </a:spcAft>
              <a:buClr>
                <a:srgbClr val="000000"/>
              </a:buClr>
              <a:buFont typeface="Arial"/>
              <a:buNone/>
              <a:defRPr sz="1100" b="0" i="0" u="none" strike="noStrike" cap="none">
                <a:solidFill>
                  <a:srgbClr val="FFFFFF"/>
                </a:solidFill>
                <a:latin typeface="Hind"/>
                <a:ea typeface="Hind"/>
                <a:cs typeface="Hind"/>
                <a:sym typeface="Hind"/>
              </a:defRPr>
            </a:lvl4pPr>
            <a:lvl5pPr marR="0" lvl="4" algn="r" rtl="0">
              <a:lnSpc>
                <a:spcPct val="100000"/>
              </a:lnSpc>
              <a:spcBef>
                <a:spcPts val="0"/>
              </a:spcBef>
              <a:spcAft>
                <a:spcPts val="0"/>
              </a:spcAft>
              <a:buClr>
                <a:srgbClr val="000000"/>
              </a:buClr>
              <a:buFont typeface="Arial"/>
              <a:buNone/>
              <a:defRPr sz="1100" b="0" i="0" u="none" strike="noStrike" cap="none">
                <a:solidFill>
                  <a:srgbClr val="FFFFFF"/>
                </a:solidFill>
                <a:latin typeface="Hind"/>
                <a:ea typeface="Hind"/>
                <a:cs typeface="Hind"/>
                <a:sym typeface="Hind"/>
              </a:defRPr>
            </a:lvl5pPr>
            <a:lvl6pPr marR="0" lvl="5" algn="r" rtl="0">
              <a:lnSpc>
                <a:spcPct val="100000"/>
              </a:lnSpc>
              <a:spcBef>
                <a:spcPts val="0"/>
              </a:spcBef>
              <a:spcAft>
                <a:spcPts val="0"/>
              </a:spcAft>
              <a:buClr>
                <a:srgbClr val="000000"/>
              </a:buClr>
              <a:buFont typeface="Arial"/>
              <a:buNone/>
              <a:defRPr sz="1100" b="0" i="0" u="none" strike="noStrike" cap="none">
                <a:solidFill>
                  <a:srgbClr val="FFFFFF"/>
                </a:solidFill>
                <a:latin typeface="Hind"/>
                <a:ea typeface="Hind"/>
                <a:cs typeface="Hind"/>
                <a:sym typeface="Hind"/>
              </a:defRPr>
            </a:lvl6pPr>
            <a:lvl7pPr marR="0" lvl="6" algn="r" rtl="0">
              <a:lnSpc>
                <a:spcPct val="100000"/>
              </a:lnSpc>
              <a:spcBef>
                <a:spcPts val="0"/>
              </a:spcBef>
              <a:spcAft>
                <a:spcPts val="0"/>
              </a:spcAft>
              <a:buClr>
                <a:srgbClr val="000000"/>
              </a:buClr>
              <a:buFont typeface="Arial"/>
              <a:buNone/>
              <a:defRPr sz="1100" b="0" i="0" u="none" strike="noStrike" cap="none">
                <a:solidFill>
                  <a:srgbClr val="FFFFFF"/>
                </a:solidFill>
                <a:latin typeface="Hind"/>
                <a:ea typeface="Hind"/>
                <a:cs typeface="Hind"/>
                <a:sym typeface="Hind"/>
              </a:defRPr>
            </a:lvl7pPr>
            <a:lvl8pPr marR="0" lvl="7" algn="r" rtl="0">
              <a:lnSpc>
                <a:spcPct val="100000"/>
              </a:lnSpc>
              <a:spcBef>
                <a:spcPts val="0"/>
              </a:spcBef>
              <a:spcAft>
                <a:spcPts val="0"/>
              </a:spcAft>
              <a:buClr>
                <a:srgbClr val="000000"/>
              </a:buClr>
              <a:buFont typeface="Arial"/>
              <a:buNone/>
              <a:defRPr sz="1100" b="0" i="0" u="none" strike="noStrike" cap="none">
                <a:solidFill>
                  <a:srgbClr val="FFFFFF"/>
                </a:solidFill>
                <a:latin typeface="Hind"/>
                <a:ea typeface="Hind"/>
                <a:cs typeface="Hind"/>
                <a:sym typeface="Hind"/>
              </a:defRPr>
            </a:lvl8pPr>
            <a:lvl9pPr marR="0" lvl="8" algn="r" rtl="0">
              <a:lnSpc>
                <a:spcPct val="100000"/>
              </a:lnSpc>
              <a:spcBef>
                <a:spcPts val="0"/>
              </a:spcBef>
              <a:spcAft>
                <a:spcPts val="0"/>
              </a:spcAft>
              <a:buClr>
                <a:srgbClr val="000000"/>
              </a:buClr>
              <a:buFont typeface="Arial"/>
              <a:buNone/>
              <a:defRPr sz="1100" b="0" i="0" u="none" strike="noStrike" cap="none">
                <a:solidFill>
                  <a:srgbClr val="FFFFFF"/>
                </a:solidFill>
                <a:latin typeface="Hind"/>
                <a:ea typeface="Hind"/>
                <a:cs typeface="Hind"/>
                <a:sym typeface="Hind"/>
              </a:defRPr>
            </a:lvl9pPr>
          </a:lstStyle>
          <a:p>
            <a:r>
              <a:rPr lang="en-US" sz="2800" b="1" dirty="0">
                <a:solidFill>
                  <a:schemeClr val="tx1"/>
                </a:solidFill>
                <a:latin typeface="+mj-lt"/>
              </a:rPr>
              <a:t>PHÂN TÍCH </a:t>
            </a:r>
          </a:p>
          <a:p>
            <a:r>
              <a:rPr lang="en-US" sz="2800" b="1" dirty="0">
                <a:solidFill>
                  <a:schemeClr val="tx1"/>
                </a:solidFill>
                <a:latin typeface="+mj-lt"/>
              </a:rPr>
              <a:t>&amp; THIẾT KẾ</a:t>
            </a:r>
          </a:p>
        </p:txBody>
      </p:sp>
      <p:sp>
        <p:nvSpPr>
          <p:cNvPr id="32" name="Hexagon 31">
            <a:extLst>
              <a:ext uri="{FF2B5EF4-FFF2-40B4-BE49-F238E27FC236}">
                <a16:creationId xmlns:a16="http://schemas.microsoft.com/office/drawing/2014/main" id="{09F6E257-B12C-47A1-893C-ED9106A4C5DB}"/>
              </a:ext>
            </a:extLst>
          </p:cNvPr>
          <p:cNvSpPr/>
          <p:nvPr/>
        </p:nvSpPr>
        <p:spPr>
          <a:xfrm rot="5400000">
            <a:off x="257766" y="126554"/>
            <a:ext cx="644601" cy="686493"/>
          </a:xfrm>
          <a:prstGeom prst="hexagon">
            <a:avLst/>
          </a:prstGeom>
          <a:solidFill>
            <a:schemeClr val="tx1">
              <a:lumMod val="95000"/>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33" name="TextBox 32">
            <a:extLst>
              <a:ext uri="{FF2B5EF4-FFF2-40B4-BE49-F238E27FC236}">
                <a16:creationId xmlns:a16="http://schemas.microsoft.com/office/drawing/2014/main" id="{FCE17D0A-7367-4C7E-B8D7-CB35CBFC0F4B}"/>
              </a:ext>
            </a:extLst>
          </p:cNvPr>
          <p:cNvSpPr txBox="1"/>
          <p:nvPr/>
        </p:nvSpPr>
        <p:spPr>
          <a:xfrm>
            <a:off x="344582" y="192801"/>
            <a:ext cx="470970" cy="553998"/>
          </a:xfrm>
          <a:prstGeom prst="rect">
            <a:avLst/>
          </a:prstGeom>
          <a:noFill/>
        </p:spPr>
        <p:txBody>
          <a:bodyPr wrap="square">
            <a:spAutoFit/>
          </a:bodyPr>
          <a:lstStyle/>
          <a:p>
            <a:pPr algn="ctr"/>
            <a:r>
              <a:rPr lang="en-US" altLang="zh-CN" sz="3000" b="1" dirty="0">
                <a:solidFill>
                  <a:schemeClr val="bg2">
                    <a:lumMod val="10000"/>
                  </a:schemeClr>
                </a:solidFill>
                <a:effectLst>
                  <a:outerShdw blurRad="38100" dist="19050" dir="2700000" algn="tl" rotWithShape="0">
                    <a:schemeClr val="dk1">
                      <a:lumMod val="50000"/>
                      <a:alpha val="40000"/>
                    </a:schemeClr>
                  </a:outerShdw>
                </a:effectLst>
              </a:rPr>
              <a:t>2</a:t>
            </a:r>
          </a:p>
        </p:txBody>
      </p:sp>
      <p:sp>
        <p:nvSpPr>
          <p:cNvPr id="34" name="Google Shape;359;p32">
            <a:extLst>
              <a:ext uri="{FF2B5EF4-FFF2-40B4-BE49-F238E27FC236}">
                <a16:creationId xmlns:a16="http://schemas.microsoft.com/office/drawing/2014/main" id="{A30410D6-ABAD-4138-8C80-862BEC4EE9CF}"/>
              </a:ext>
            </a:extLst>
          </p:cNvPr>
          <p:cNvSpPr txBox="1">
            <a:spLocks noGrp="1"/>
          </p:cNvSpPr>
          <p:nvPr>
            <p:ph type="sldNum" idx="12"/>
          </p:nvPr>
        </p:nvSpPr>
        <p:spPr>
          <a:xfrm>
            <a:off x="8556900" y="4961221"/>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17</a:t>
            </a:fld>
            <a:endParaRPr/>
          </a:p>
        </p:txBody>
      </p:sp>
      <p:grpSp>
        <p:nvGrpSpPr>
          <p:cNvPr id="35" name="Google Shape;1266;p51">
            <a:extLst>
              <a:ext uri="{FF2B5EF4-FFF2-40B4-BE49-F238E27FC236}">
                <a16:creationId xmlns:a16="http://schemas.microsoft.com/office/drawing/2014/main" id="{A7A74257-7B7A-401A-93C7-8BA15E5B859C}"/>
              </a:ext>
            </a:extLst>
          </p:cNvPr>
          <p:cNvGrpSpPr/>
          <p:nvPr/>
        </p:nvGrpSpPr>
        <p:grpSpPr>
          <a:xfrm>
            <a:off x="435774" y="1767846"/>
            <a:ext cx="379778" cy="314254"/>
            <a:chOff x="6931035" y="3184144"/>
            <a:chExt cx="716128" cy="719903"/>
          </a:xfrm>
        </p:grpSpPr>
        <p:sp>
          <p:nvSpPr>
            <p:cNvPr id="36" name="Google Shape;1267;p51">
              <a:extLst>
                <a:ext uri="{FF2B5EF4-FFF2-40B4-BE49-F238E27FC236}">
                  <a16:creationId xmlns:a16="http://schemas.microsoft.com/office/drawing/2014/main" id="{FB9BE652-4782-4CF2-8B64-A543620B2BBD}"/>
                </a:ext>
              </a:extLst>
            </p:cNvPr>
            <p:cNvSpPr/>
            <p:nvPr/>
          </p:nvSpPr>
          <p:spPr>
            <a:xfrm>
              <a:off x="7304099" y="3430106"/>
              <a:ext cx="343064" cy="228463"/>
            </a:xfrm>
            <a:custGeom>
              <a:avLst/>
              <a:gdLst/>
              <a:ahLst/>
              <a:cxnLst/>
              <a:rect l="l" t="t" r="r" b="b"/>
              <a:pathLst>
                <a:path w="590" h="391" extrusionOk="0">
                  <a:moveTo>
                    <a:pt x="507" y="0"/>
                  </a:moveTo>
                  <a:cubicBezTo>
                    <a:pt x="196" y="0"/>
                    <a:pt x="196" y="0"/>
                    <a:pt x="196" y="0"/>
                  </a:cubicBezTo>
                  <a:cubicBezTo>
                    <a:pt x="194" y="0"/>
                    <a:pt x="192" y="0"/>
                    <a:pt x="191" y="2"/>
                  </a:cubicBezTo>
                  <a:cubicBezTo>
                    <a:pt x="2" y="190"/>
                    <a:pt x="2" y="190"/>
                    <a:pt x="2" y="190"/>
                  </a:cubicBezTo>
                  <a:cubicBezTo>
                    <a:pt x="0" y="193"/>
                    <a:pt x="0" y="197"/>
                    <a:pt x="2" y="200"/>
                  </a:cubicBezTo>
                  <a:cubicBezTo>
                    <a:pt x="191" y="389"/>
                    <a:pt x="191" y="389"/>
                    <a:pt x="191" y="389"/>
                  </a:cubicBezTo>
                  <a:cubicBezTo>
                    <a:pt x="192" y="390"/>
                    <a:pt x="194" y="391"/>
                    <a:pt x="196" y="391"/>
                  </a:cubicBezTo>
                  <a:cubicBezTo>
                    <a:pt x="507" y="391"/>
                    <a:pt x="507" y="391"/>
                    <a:pt x="507" y="391"/>
                  </a:cubicBezTo>
                  <a:cubicBezTo>
                    <a:pt x="553" y="391"/>
                    <a:pt x="590" y="353"/>
                    <a:pt x="590" y="307"/>
                  </a:cubicBezTo>
                  <a:cubicBezTo>
                    <a:pt x="590" y="83"/>
                    <a:pt x="590" y="83"/>
                    <a:pt x="590" y="83"/>
                  </a:cubicBezTo>
                  <a:cubicBezTo>
                    <a:pt x="590" y="37"/>
                    <a:pt x="553" y="0"/>
                    <a:pt x="507"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37" name="Google Shape;1268;p51">
              <a:extLst>
                <a:ext uri="{FF2B5EF4-FFF2-40B4-BE49-F238E27FC236}">
                  <a16:creationId xmlns:a16="http://schemas.microsoft.com/office/drawing/2014/main" id="{D3CB8CE9-C26A-4F8E-A294-5FC9DDA2D9F7}"/>
                </a:ext>
              </a:extLst>
            </p:cNvPr>
            <p:cNvSpPr/>
            <p:nvPr/>
          </p:nvSpPr>
          <p:spPr>
            <a:xfrm>
              <a:off x="6931035" y="3430106"/>
              <a:ext cx="343548" cy="228463"/>
            </a:xfrm>
            <a:custGeom>
              <a:avLst/>
              <a:gdLst/>
              <a:ahLst/>
              <a:cxnLst/>
              <a:rect l="l" t="t" r="r" b="b"/>
              <a:pathLst>
                <a:path w="591" h="391" extrusionOk="0">
                  <a:moveTo>
                    <a:pt x="84" y="0"/>
                  </a:moveTo>
                  <a:cubicBezTo>
                    <a:pt x="38" y="0"/>
                    <a:pt x="0" y="37"/>
                    <a:pt x="0" y="83"/>
                  </a:cubicBezTo>
                  <a:cubicBezTo>
                    <a:pt x="0" y="307"/>
                    <a:pt x="0" y="307"/>
                    <a:pt x="0" y="307"/>
                  </a:cubicBezTo>
                  <a:cubicBezTo>
                    <a:pt x="0" y="353"/>
                    <a:pt x="38" y="391"/>
                    <a:pt x="84" y="391"/>
                  </a:cubicBezTo>
                  <a:cubicBezTo>
                    <a:pt x="395" y="391"/>
                    <a:pt x="395" y="391"/>
                    <a:pt x="395" y="391"/>
                  </a:cubicBezTo>
                  <a:cubicBezTo>
                    <a:pt x="396" y="391"/>
                    <a:pt x="398" y="390"/>
                    <a:pt x="399" y="389"/>
                  </a:cubicBezTo>
                  <a:cubicBezTo>
                    <a:pt x="588" y="200"/>
                    <a:pt x="588" y="200"/>
                    <a:pt x="588" y="200"/>
                  </a:cubicBezTo>
                  <a:cubicBezTo>
                    <a:pt x="591" y="197"/>
                    <a:pt x="591" y="193"/>
                    <a:pt x="588" y="190"/>
                  </a:cubicBezTo>
                  <a:cubicBezTo>
                    <a:pt x="399" y="2"/>
                    <a:pt x="399" y="2"/>
                    <a:pt x="399" y="2"/>
                  </a:cubicBezTo>
                  <a:cubicBezTo>
                    <a:pt x="398" y="0"/>
                    <a:pt x="396" y="0"/>
                    <a:pt x="395" y="0"/>
                  </a:cubicBezTo>
                  <a:lnTo>
                    <a:pt x="84" y="0"/>
                  </a:ln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38" name="Google Shape;1269;p51">
              <a:extLst>
                <a:ext uri="{FF2B5EF4-FFF2-40B4-BE49-F238E27FC236}">
                  <a16:creationId xmlns:a16="http://schemas.microsoft.com/office/drawing/2014/main" id="{181BC7A8-5433-4821-9D70-CC7C8F6D0482}"/>
                </a:ext>
              </a:extLst>
            </p:cNvPr>
            <p:cNvSpPr/>
            <p:nvPr/>
          </p:nvSpPr>
          <p:spPr>
            <a:xfrm>
              <a:off x="7175631" y="3184144"/>
              <a:ext cx="227419" cy="345369"/>
            </a:xfrm>
            <a:custGeom>
              <a:avLst/>
              <a:gdLst/>
              <a:ahLst/>
              <a:cxnLst/>
              <a:rect l="l" t="t" r="r" b="b"/>
              <a:pathLst>
                <a:path w="391" h="591" extrusionOk="0">
                  <a:moveTo>
                    <a:pt x="307" y="0"/>
                  </a:moveTo>
                  <a:cubicBezTo>
                    <a:pt x="84" y="0"/>
                    <a:pt x="84" y="0"/>
                    <a:pt x="84" y="0"/>
                  </a:cubicBezTo>
                  <a:cubicBezTo>
                    <a:pt x="37" y="0"/>
                    <a:pt x="0" y="38"/>
                    <a:pt x="0" y="84"/>
                  </a:cubicBezTo>
                  <a:cubicBezTo>
                    <a:pt x="0" y="395"/>
                    <a:pt x="0" y="395"/>
                    <a:pt x="0" y="395"/>
                  </a:cubicBezTo>
                  <a:cubicBezTo>
                    <a:pt x="0" y="396"/>
                    <a:pt x="1" y="398"/>
                    <a:pt x="2" y="399"/>
                  </a:cubicBezTo>
                  <a:cubicBezTo>
                    <a:pt x="191" y="588"/>
                    <a:pt x="191" y="588"/>
                    <a:pt x="191" y="588"/>
                  </a:cubicBezTo>
                  <a:cubicBezTo>
                    <a:pt x="193" y="591"/>
                    <a:pt x="198" y="591"/>
                    <a:pt x="200" y="588"/>
                  </a:cubicBezTo>
                  <a:cubicBezTo>
                    <a:pt x="389" y="399"/>
                    <a:pt x="389" y="399"/>
                    <a:pt x="389" y="399"/>
                  </a:cubicBezTo>
                  <a:cubicBezTo>
                    <a:pt x="390" y="398"/>
                    <a:pt x="391" y="396"/>
                    <a:pt x="391" y="395"/>
                  </a:cubicBezTo>
                  <a:cubicBezTo>
                    <a:pt x="391" y="84"/>
                    <a:pt x="391" y="84"/>
                    <a:pt x="391" y="84"/>
                  </a:cubicBezTo>
                  <a:cubicBezTo>
                    <a:pt x="391" y="38"/>
                    <a:pt x="354" y="0"/>
                    <a:pt x="307" y="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39" name="Google Shape;1270;p51">
              <a:extLst>
                <a:ext uri="{FF2B5EF4-FFF2-40B4-BE49-F238E27FC236}">
                  <a16:creationId xmlns:a16="http://schemas.microsoft.com/office/drawing/2014/main" id="{E5178ABA-403B-4187-BDD4-15435D0C84AC}"/>
                </a:ext>
              </a:extLst>
            </p:cNvPr>
            <p:cNvSpPr/>
            <p:nvPr/>
          </p:nvSpPr>
          <p:spPr>
            <a:xfrm>
              <a:off x="7175631" y="3558678"/>
              <a:ext cx="227419" cy="345369"/>
            </a:xfrm>
            <a:custGeom>
              <a:avLst/>
              <a:gdLst/>
              <a:ahLst/>
              <a:cxnLst/>
              <a:rect l="l" t="t" r="r" b="b"/>
              <a:pathLst>
                <a:path w="391" h="591" extrusionOk="0">
                  <a:moveTo>
                    <a:pt x="84" y="591"/>
                  </a:moveTo>
                  <a:cubicBezTo>
                    <a:pt x="307" y="591"/>
                    <a:pt x="307" y="591"/>
                    <a:pt x="307" y="591"/>
                  </a:cubicBezTo>
                  <a:cubicBezTo>
                    <a:pt x="354" y="591"/>
                    <a:pt x="391" y="553"/>
                    <a:pt x="391" y="507"/>
                  </a:cubicBezTo>
                  <a:cubicBezTo>
                    <a:pt x="391" y="197"/>
                    <a:pt x="391" y="197"/>
                    <a:pt x="391" y="197"/>
                  </a:cubicBezTo>
                  <a:cubicBezTo>
                    <a:pt x="391" y="195"/>
                    <a:pt x="390" y="193"/>
                    <a:pt x="389" y="192"/>
                  </a:cubicBezTo>
                  <a:cubicBezTo>
                    <a:pt x="200" y="3"/>
                    <a:pt x="200" y="3"/>
                    <a:pt x="200" y="3"/>
                  </a:cubicBezTo>
                  <a:cubicBezTo>
                    <a:pt x="198" y="0"/>
                    <a:pt x="193" y="0"/>
                    <a:pt x="191" y="3"/>
                  </a:cubicBezTo>
                  <a:cubicBezTo>
                    <a:pt x="2" y="192"/>
                    <a:pt x="2" y="192"/>
                    <a:pt x="2" y="192"/>
                  </a:cubicBezTo>
                  <a:cubicBezTo>
                    <a:pt x="1" y="193"/>
                    <a:pt x="0" y="195"/>
                    <a:pt x="0" y="197"/>
                  </a:cubicBezTo>
                  <a:cubicBezTo>
                    <a:pt x="0" y="507"/>
                    <a:pt x="0" y="507"/>
                    <a:pt x="0" y="507"/>
                  </a:cubicBezTo>
                  <a:cubicBezTo>
                    <a:pt x="0" y="553"/>
                    <a:pt x="37" y="591"/>
                    <a:pt x="84" y="59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sp>
        <p:nvSpPr>
          <p:cNvPr id="40" name="Google Shape;273;p24">
            <a:extLst>
              <a:ext uri="{FF2B5EF4-FFF2-40B4-BE49-F238E27FC236}">
                <a16:creationId xmlns:a16="http://schemas.microsoft.com/office/drawing/2014/main" id="{ED79235C-838F-45AB-8358-E3083B3886EC}"/>
              </a:ext>
            </a:extLst>
          </p:cNvPr>
          <p:cNvSpPr txBox="1">
            <a:spLocks/>
          </p:cNvSpPr>
          <p:nvPr/>
        </p:nvSpPr>
        <p:spPr>
          <a:xfrm>
            <a:off x="831205" y="1513348"/>
            <a:ext cx="4045375" cy="65975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1pPr>
            <a:lvl2pPr marR="0" lvl="1"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2pPr>
            <a:lvl3pPr marR="0" lvl="2"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3pPr>
            <a:lvl4pPr marR="0" lvl="3"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4pPr>
            <a:lvl5pPr marR="0" lvl="4"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5pPr>
            <a:lvl6pPr marR="0" lvl="5"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6pPr>
            <a:lvl7pPr marR="0" lvl="6"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7pPr>
            <a:lvl8pPr marR="0" lvl="7"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8pPr>
            <a:lvl9pPr marR="0" lvl="8"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9pPr>
          </a:lstStyle>
          <a:p>
            <a:r>
              <a:rPr lang="en-US" sz="1800" dirty="0">
                <a:solidFill>
                  <a:srgbClr val="FFC000"/>
                </a:solidFill>
                <a:latin typeface="+mn-lt"/>
              </a:rPr>
              <a:t>STATE DIAGRAM</a:t>
            </a:r>
            <a:endParaRPr lang="vi-VN" sz="1800" dirty="0">
              <a:solidFill>
                <a:srgbClr val="FFC000"/>
              </a:solidFill>
              <a:latin typeface="+mj-lt"/>
            </a:endParaRPr>
          </a:p>
        </p:txBody>
      </p:sp>
      <p:pic>
        <p:nvPicPr>
          <p:cNvPr id="14" name="Picture 13">
            <a:extLst>
              <a:ext uri="{FF2B5EF4-FFF2-40B4-BE49-F238E27FC236}">
                <a16:creationId xmlns:a16="http://schemas.microsoft.com/office/drawing/2014/main" id="{1B2EF469-D0F3-4F54-920C-B25A2536416E}"/>
              </a:ext>
            </a:extLst>
          </p:cNvPr>
          <p:cNvPicPr>
            <a:picLocks noChangeAspect="1"/>
          </p:cNvPicPr>
          <p:nvPr/>
        </p:nvPicPr>
        <p:blipFill>
          <a:blip r:embed="rId3"/>
          <a:srcRect/>
          <a:stretch/>
        </p:blipFill>
        <p:spPr>
          <a:xfrm>
            <a:off x="3558449" y="192802"/>
            <a:ext cx="5042018" cy="4768420"/>
          </a:xfrm>
          <a:prstGeom prst="rect">
            <a:avLst/>
          </a:prstGeom>
          <a:effectLst>
            <a:glow rad="139700">
              <a:schemeClr val="accent4">
                <a:satMod val="175000"/>
                <a:alpha val="40000"/>
              </a:schemeClr>
            </a:glow>
          </a:effectLst>
        </p:spPr>
      </p:pic>
    </p:spTree>
    <p:extLst>
      <p:ext uri="{BB962C8B-B14F-4D97-AF65-F5344CB8AC3E}">
        <p14:creationId xmlns:p14="http://schemas.microsoft.com/office/powerpoint/2010/main" val="18159957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95"/>
        <p:cNvGrpSpPr/>
        <p:nvPr/>
      </p:nvGrpSpPr>
      <p:grpSpPr>
        <a:xfrm>
          <a:off x="0" y="0"/>
          <a:ext cx="0" cy="0"/>
          <a:chOff x="0" y="0"/>
          <a:chExt cx="0" cy="0"/>
        </a:xfrm>
      </p:grpSpPr>
      <p:sp>
        <p:nvSpPr>
          <p:cNvPr id="30" name="Google Shape;273;p24">
            <a:extLst>
              <a:ext uri="{FF2B5EF4-FFF2-40B4-BE49-F238E27FC236}">
                <a16:creationId xmlns:a16="http://schemas.microsoft.com/office/drawing/2014/main" id="{8A7921FD-3A51-484B-A94B-9AB66F01A188}"/>
              </a:ext>
            </a:extLst>
          </p:cNvPr>
          <p:cNvSpPr txBox="1">
            <a:spLocks/>
          </p:cNvSpPr>
          <p:nvPr/>
        </p:nvSpPr>
        <p:spPr>
          <a:xfrm>
            <a:off x="724889" y="1178043"/>
            <a:ext cx="2855400" cy="514444"/>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00" dirty="0">
                <a:solidFill>
                  <a:schemeClr val="tx1"/>
                </a:solidFill>
                <a:latin typeface="+mn-lt"/>
              </a:rPr>
              <a:t>1.</a:t>
            </a:r>
            <a:r>
              <a:rPr lang="vi-VN" sz="1800" dirty="0">
                <a:solidFill>
                  <a:schemeClr val="tx1"/>
                </a:solidFill>
                <a:latin typeface="+mj-lt"/>
              </a:rPr>
              <a:t> </a:t>
            </a:r>
            <a:r>
              <a:rPr lang="en-US" sz="1800" dirty="0" err="1">
                <a:solidFill>
                  <a:schemeClr val="tx1"/>
                </a:solidFill>
                <a:latin typeface="+mj-lt"/>
              </a:rPr>
              <a:t>Sơ</a:t>
            </a:r>
            <a:r>
              <a:rPr lang="en-US" sz="1800" dirty="0">
                <a:solidFill>
                  <a:schemeClr val="tx1"/>
                </a:solidFill>
                <a:latin typeface="+mj-lt"/>
              </a:rPr>
              <a:t> </a:t>
            </a:r>
            <a:r>
              <a:rPr lang="en-US" sz="1800" dirty="0" err="1">
                <a:solidFill>
                  <a:schemeClr val="tx1"/>
                </a:solidFill>
                <a:latin typeface="+mj-lt"/>
              </a:rPr>
              <a:t>đồ</a:t>
            </a:r>
            <a:r>
              <a:rPr lang="en-US" sz="1800" dirty="0">
                <a:solidFill>
                  <a:schemeClr val="tx1"/>
                </a:solidFill>
                <a:latin typeface="+mj-lt"/>
              </a:rPr>
              <a:t> </a:t>
            </a:r>
            <a:r>
              <a:rPr lang="en-US" sz="1800" dirty="0" err="1">
                <a:solidFill>
                  <a:schemeClr val="tx1"/>
                </a:solidFill>
                <a:latin typeface="+mj-lt"/>
              </a:rPr>
              <a:t>giao</a:t>
            </a:r>
            <a:r>
              <a:rPr lang="en-US" sz="1800" dirty="0">
                <a:solidFill>
                  <a:schemeClr val="tx1"/>
                </a:solidFill>
                <a:latin typeface="+mj-lt"/>
              </a:rPr>
              <a:t> </a:t>
            </a:r>
            <a:r>
              <a:rPr lang="en-US" sz="1800" dirty="0" err="1">
                <a:solidFill>
                  <a:schemeClr val="tx1"/>
                </a:solidFill>
                <a:latin typeface="+mj-lt"/>
              </a:rPr>
              <a:t>tiếp</a:t>
            </a:r>
            <a:endParaRPr lang="vi-VN" sz="1800" dirty="0">
              <a:solidFill>
                <a:schemeClr val="tx1"/>
              </a:solidFill>
              <a:latin typeface="+mj-lt"/>
            </a:endParaRPr>
          </a:p>
        </p:txBody>
      </p:sp>
      <p:sp>
        <p:nvSpPr>
          <p:cNvPr id="31" name="Google Shape;282;p25">
            <a:extLst>
              <a:ext uri="{FF2B5EF4-FFF2-40B4-BE49-F238E27FC236}">
                <a16:creationId xmlns:a16="http://schemas.microsoft.com/office/drawing/2014/main" id="{CB0E44AB-3CC9-4AE2-B30F-411C0A7A7043}"/>
              </a:ext>
            </a:extLst>
          </p:cNvPr>
          <p:cNvSpPr txBox="1">
            <a:spLocks/>
          </p:cNvSpPr>
          <p:nvPr/>
        </p:nvSpPr>
        <p:spPr>
          <a:xfrm>
            <a:off x="923313" y="147500"/>
            <a:ext cx="2855400" cy="103054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100" b="0" i="0" u="none" strike="noStrike" cap="none">
                <a:solidFill>
                  <a:srgbClr val="FFFFFF"/>
                </a:solidFill>
                <a:latin typeface="Hind"/>
                <a:ea typeface="Hind"/>
                <a:cs typeface="Hind"/>
                <a:sym typeface="Hind"/>
              </a:defRPr>
            </a:lvl1pPr>
            <a:lvl2pPr marR="0" lvl="1" algn="r" rtl="0">
              <a:lnSpc>
                <a:spcPct val="100000"/>
              </a:lnSpc>
              <a:spcBef>
                <a:spcPts val="0"/>
              </a:spcBef>
              <a:spcAft>
                <a:spcPts val="0"/>
              </a:spcAft>
              <a:buClr>
                <a:srgbClr val="000000"/>
              </a:buClr>
              <a:buFont typeface="Arial"/>
              <a:buNone/>
              <a:defRPr sz="1100" b="0" i="0" u="none" strike="noStrike" cap="none">
                <a:solidFill>
                  <a:srgbClr val="FFFFFF"/>
                </a:solidFill>
                <a:latin typeface="Hind"/>
                <a:ea typeface="Hind"/>
                <a:cs typeface="Hind"/>
                <a:sym typeface="Hind"/>
              </a:defRPr>
            </a:lvl2pPr>
            <a:lvl3pPr marR="0" lvl="2" algn="r" rtl="0">
              <a:lnSpc>
                <a:spcPct val="100000"/>
              </a:lnSpc>
              <a:spcBef>
                <a:spcPts val="0"/>
              </a:spcBef>
              <a:spcAft>
                <a:spcPts val="0"/>
              </a:spcAft>
              <a:buClr>
                <a:srgbClr val="000000"/>
              </a:buClr>
              <a:buFont typeface="Arial"/>
              <a:buNone/>
              <a:defRPr sz="1100" b="0" i="0" u="none" strike="noStrike" cap="none">
                <a:solidFill>
                  <a:srgbClr val="FFFFFF"/>
                </a:solidFill>
                <a:latin typeface="Hind"/>
                <a:ea typeface="Hind"/>
                <a:cs typeface="Hind"/>
                <a:sym typeface="Hind"/>
              </a:defRPr>
            </a:lvl3pPr>
            <a:lvl4pPr marR="0" lvl="3" algn="r" rtl="0">
              <a:lnSpc>
                <a:spcPct val="100000"/>
              </a:lnSpc>
              <a:spcBef>
                <a:spcPts val="0"/>
              </a:spcBef>
              <a:spcAft>
                <a:spcPts val="0"/>
              </a:spcAft>
              <a:buClr>
                <a:srgbClr val="000000"/>
              </a:buClr>
              <a:buFont typeface="Arial"/>
              <a:buNone/>
              <a:defRPr sz="1100" b="0" i="0" u="none" strike="noStrike" cap="none">
                <a:solidFill>
                  <a:srgbClr val="FFFFFF"/>
                </a:solidFill>
                <a:latin typeface="Hind"/>
                <a:ea typeface="Hind"/>
                <a:cs typeface="Hind"/>
                <a:sym typeface="Hind"/>
              </a:defRPr>
            </a:lvl4pPr>
            <a:lvl5pPr marR="0" lvl="4" algn="r" rtl="0">
              <a:lnSpc>
                <a:spcPct val="100000"/>
              </a:lnSpc>
              <a:spcBef>
                <a:spcPts val="0"/>
              </a:spcBef>
              <a:spcAft>
                <a:spcPts val="0"/>
              </a:spcAft>
              <a:buClr>
                <a:srgbClr val="000000"/>
              </a:buClr>
              <a:buFont typeface="Arial"/>
              <a:buNone/>
              <a:defRPr sz="1100" b="0" i="0" u="none" strike="noStrike" cap="none">
                <a:solidFill>
                  <a:srgbClr val="FFFFFF"/>
                </a:solidFill>
                <a:latin typeface="Hind"/>
                <a:ea typeface="Hind"/>
                <a:cs typeface="Hind"/>
                <a:sym typeface="Hind"/>
              </a:defRPr>
            </a:lvl5pPr>
            <a:lvl6pPr marR="0" lvl="5" algn="r" rtl="0">
              <a:lnSpc>
                <a:spcPct val="100000"/>
              </a:lnSpc>
              <a:spcBef>
                <a:spcPts val="0"/>
              </a:spcBef>
              <a:spcAft>
                <a:spcPts val="0"/>
              </a:spcAft>
              <a:buClr>
                <a:srgbClr val="000000"/>
              </a:buClr>
              <a:buFont typeface="Arial"/>
              <a:buNone/>
              <a:defRPr sz="1100" b="0" i="0" u="none" strike="noStrike" cap="none">
                <a:solidFill>
                  <a:srgbClr val="FFFFFF"/>
                </a:solidFill>
                <a:latin typeface="Hind"/>
                <a:ea typeface="Hind"/>
                <a:cs typeface="Hind"/>
                <a:sym typeface="Hind"/>
              </a:defRPr>
            </a:lvl6pPr>
            <a:lvl7pPr marR="0" lvl="6" algn="r" rtl="0">
              <a:lnSpc>
                <a:spcPct val="100000"/>
              </a:lnSpc>
              <a:spcBef>
                <a:spcPts val="0"/>
              </a:spcBef>
              <a:spcAft>
                <a:spcPts val="0"/>
              </a:spcAft>
              <a:buClr>
                <a:srgbClr val="000000"/>
              </a:buClr>
              <a:buFont typeface="Arial"/>
              <a:buNone/>
              <a:defRPr sz="1100" b="0" i="0" u="none" strike="noStrike" cap="none">
                <a:solidFill>
                  <a:srgbClr val="FFFFFF"/>
                </a:solidFill>
                <a:latin typeface="Hind"/>
                <a:ea typeface="Hind"/>
                <a:cs typeface="Hind"/>
                <a:sym typeface="Hind"/>
              </a:defRPr>
            </a:lvl7pPr>
            <a:lvl8pPr marR="0" lvl="7" algn="r" rtl="0">
              <a:lnSpc>
                <a:spcPct val="100000"/>
              </a:lnSpc>
              <a:spcBef>
                <a:spcPts val="0"/>
              </a:spcBef>
              <a:spcAft>
                <a:spcPts val="0"/>
              </a:spcAft>
              <a:buClr>
                <a:srgbClr val="000000"/>
              </a:buClr>
              <a:buFont typeface="Arial"/>
              <a:buNone/>
              <a:defRPr sz="1100" b="0" i="0" u="none" strike="noStrike" cap="none">
                <a:solidFill>
                  <a:srgbClr val="FFFFFF"/>
                </a:solidFill>
                <a:latin typeface="Hind"/>
                <a:ea typeface="Hind"/>
                <a:cs typeface="Hind"/>
                <a:sym typeface="Hind"/>
              </a:defRPr>
            </a:lvl8pPr>
            <a:lvl9pPr marR="0" lvl="8" algn="r" rtl="0">
              <a:lnSpc>
                <a:spcPct val="100000"/>
              </a:lnSpc>
              <a:spcBef>
                <a:spcPts val="0"/>
              </a:spcBef>
              <a:spcAft>
                <a:spcPts val="0"/>
              </a:spcAft>
              <a:buClr>
                <a:srgbClr val="000000"/>
              </a:buClr>
              <a:buFont typeface="Arial"/>
              <a:buNone/>
              <a:defRPr sz="1100" b="0" i="0" u="none" strike="noStrike" cap="none">
                <a:solidFill>
                  <a:srgbClr val="FFFFFF"/>
                </a:solidFill>
                <a:latin typeface="Hind"/>
                <a:ea typeface="Hind"/>
                <a:cs typeface="Hind"/>
                <a:sym typeface="Hind"/>
              </a:defRPr>
            </a:lvl9pPr>
          </a:lstStyle>
          <a:p>
            <a:pPr algn="l"/>
            <a:r>
              <a:rPr lang="en-US" sz="2800" b="1" dirty="0">
                <a:solidFill>
                  <a:schemeClr val="tx1"/>
                </a:solidFill>
                <a:latin typeface="+mj-lt"/>
              </a:rPr>
              <a:t>CÀI ĐẶT &amp; </a:t>
            </a:r>
          </a:p>
          <a:p>
            <a:pPr algn="l"/>
            <a:r>
              <a:rPr lang="en-US" sz="2800" b="1" dirty="0">
                <a:solidFill>
                  <a:schemeClr val="tx1"/>
                </a:solidFill>
                <a:latin typeface="+mj-lt"/>
              </a:rPr>
              <a:t>THỬ NGHIỆM</a:t>
            </a:r>
          </a:p>
        </p:txBody>
      </p:sp>
      <p:sp>
        <p:nvSpPr>
          <p:cNvPr id="32" name="Hexagon 31">
            <a:extLst>
              <a:ext uri="{FF2B5EF4-FFF2-40B4-BE49-F238E27FC236}">
                <a16:creationId xmlns:a16="http://schemas.microsoft.com/office/drawing/2014/main" id="{09F6E257-B12C-47A1-893C-ED9106A4C5DB}"/>
              </a:ext>
            </a:extLst>
          </p:cNvPr>
          <p:cNvSpPr/>
          <p:nvPr/>
        </p:nvSpPr>
        <p:spPr>
          <a:xfrm rot="5400000">
            <a:off x="257766" y="126554"/>
            <a:ext cx="644601" cy="686493"/>
          </a:xfrm>
          <a:prstGeom prst="hexagon">
            <a:avLst/>
          </a:prstGeom>
          <a:solidFill>
            <a:schemeClr val="tx1">
              <a:lumMod val="95000"/>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33" name="TextBox 32">
            <a:extLst>
              <a:ext uri="{FF2B5EF4-FFF2-40B4-BE49-F238E27FC236}">
                <a16:creationId xmlns:a16="http://schemas.microsoft.com/office/drawing/2014/main" id="{FCE17D0A-7367-4C7E-B8D7-CB35CBFC0F4B}"/>
              </a:ext>
            </a:extLst>
          </p:cNvPr>
          <p:cNvSpPr txBox="1"/>
          <p:nvPr/>
        </p:nvSpPr>
        <p:spPr>
          <a:xfrm>
            <a:off x="344582" y="192801"/>
            <a:ext cx="470970" cy="553998"/>
          </a:xfrm>
          <a:prstGeom prst="rect">
            <a:avLst/>
          </a:prstGeom>
          <a:noFill/>
        </p:spPr>
        <p:txBody>
          <a:bodyPr wrap="square">
            <a:spAutoFit/>
          </a:bodyPr>
          <a:lstStyle/>
          <a:p>
            <a:pPr algn="ctr"/>
            <a:r>
              <a:rPr lang="en-US" altLang="zh-CN" sz="3000" b="1" dirty="0">
                <a:solidFill>
                  <a:schemeClr val="bg2">
                    <a:lumMod val="10000"/>
                  </a:schemeClr>
                </a:solidFill>
                <a:effectLst>
                  <a:outerShdw blurRad="38100" dist="19050" dir="2700000" algn="tl" rotWithShape="0">
                    <a:schemeClr val="dk1">
                      <a:lumMod val="50000"/>
                      <a:alpha val="40000"/>
                    </a:schemeClr>
                  </a:outerShdw>
                </a:effectLst>
              </a:rPr>
              <a:t>3</a:t>
            </a:r>
          </a:p>
        </p:txBody>
      </p:sp>
      <p:sp>
        <p:nvSpPr>
          <p:cNvPr id="34" name="Google Shape;359;p32">
            <a:extLst>
              <a:ext uri="{FF2B5EF4-FFF2-40B4-BE49-F238E27FC236}">
                <a16:creationId xmlns:a16="http://schemas.microsoft.com/office/drawing/2014/main" id="{A30410D6-ABAD-4138-8C80-862BEC4EE9CF}"/>
              </a:ext>
            </a:extLst>
          </p:cNvPr>
          <p:cNvSpPr txBox="1">
            <a:spLocks noGrp="1"/>
          </p:cNvSpPr>
          <p:nvPr>
            <p:ph type="sldNum" idx="12"/>
          </p:nvPr>
        </p:nvSpPr>
        <p:spPr>
          <a:xfrm>
            <a:off x="8556900" y="4961221"/>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18</a:t>
            </a:fld>
            <a:endParaRPr/>
          </a:p>
        </p:txBody>
      </p:sp>
      <p:grpSp>
        <p:nvGrpSpPr>
          <p:cNvPr id="35" name="Google Shape;1266;p51">
            <a:extLst>
              <a:ext uri="{FF2B5EF4-FFF2-40B4-BE49-F238E27FC236}">
                <a16:creationId xmlns:a16="http://schemas.microsoft.com/office/drawing/2014/main" id="{A7A74257-7B7A-401A-93C7-8BA15E5B859C}"/>
              </a:ext>
            </a:extLst>
          </p:cNvPr>
          <p:cNvGrpSpPr/>
          <p:nvPr/>
        </p:nvGrpSpPr>
        <p:grpSpPr>
          <a:xfrm>
            <a:off x="435774" y="1767846"/>
            <a:ext cx="379778" cy="314254"/>
            <a:chOff x="6931035" y="3184144"/>
            <a:chExt cx="716128" cy="719903"/>
          </a:xfrm>
        </p:grpSpPr>
        <p:sp>
          <p:nvSpPr>
            <p:cNvPr id="36" name="Google Shape;1267;p51">
              <a:extLst>
                <a:ext uri="{FF2B5EF4-FFF2-40B4-BE49-F238E27FC236}">
                  <a16:creationId xmlns:a16="http://schemas.microsoft.com/office/drawing/2014/main" id="{FB9BE652-4782-4CF2-8B64-A543620B2BBD}"/>
                </a:ext>
              </a:extLst>
            </p:cNvPr>
            <p:cNvSpPr/>
            <p:nvPr/>
          </p:nvSpPr>
          <p:spPr>
            <a:xfrm>
              <a:off x="7304099" y="3430106"/>
              <a:ext cx="343064" cy="228463"/>
            </a:xfrm>
            <a:custGeom>
              <a:avLst/>
              <a:gdLst/>
              <a:ahLst/>
              <a:cxnLst/>
              <a:rect l="l" t="t" r="r" b="b"/>
              <a:pathLst>
                <a:path w="590" h="391" extrusionOk="0">
                  <a:moveTo>
                    <a:pt x="507" y="0"/>
                  </a:moveTo>
                  <a:cubicBezTo>
                    <a:pt x="196" y="0"/>
                    <a:pt x="196" y="0"/>
                    <a:pt x="196" y="0"/>
                  </a:cubicBezTo>
                  <a:cubicBezTo>
                    <a:pt x="194" y="0"/>
                    <a:pt x="192" y="0"/>
                    <a:pt x="191" y="2"/>
                  </a:cubicBezTo>
                  <a:cubicBezTo>
                    <a:pt x="2" y="190"/>
                    <a:pt x="2" y="190"/>
                    <a:pt x="2" y="190"/>
                  </a:cubicBezTo>
                  <a:cubicBezTo>
                    <a:pt x="0" y="193"/>
                    <a:pt x="0" y="197"/>
                    <a:pt x="2" y="200"/>
                  </a:cubicBezTo>
                  <a:cubicBezTo>
                    <a:pt x="191" y="389"/>
                    <a:pt x="191" y="389"/>
                    <a:pt x="191" y="389"/>
                  </a:cubicBezTo>
                  <a:cubicBezTo>
                    <a:pt x="192" y="390"/>
                    <a:pt x="194" y="391"/>
                    <a:pt x="196" y="391"/>
                  </a:cubicBezTo>
                  <a:cubicBezTo>
                    <a:pt x="507" y="391"/>
                    <a:pt x="507" y="391"/>
                    <a:pt x="507" y="391"/>
                  </a:cubicBezTo>
                  <a:cubicBezTo>
                    <a:pt x="553" y="391"/>
                    <a:pt x="590" y="353"/>
                    <a:pt x="590" y="307"/>
                  </a:cubicBezTo>
                  <a:cubicBezTo>
                    <a:pt x="590" y="83"/>
                    <a:pt x="590" y="83"/>
                    <a:pt x="590" y="83"/>
                  </a:cubicBezTo>
                  <a:cubicBezTo>
                    <a:pt x="590" y="37"/>
                    <a:pt x="553" y="0"/>
                    <a:pt x="507"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37" name="Google Shape;1268;p51">
              <a:extLst>
                <a:ext uri="{FF2B5EF4-FFF2-40B4-BE49-F238E27FC236}">
                  <a16:creationId xmlns:a16="http://schemas.microsoft.com/office/drawing/2014/main" id="{D3CB8CE9-C26A-4F8E-A294-5FC9DDA2D9F7}"/>
                </a:ext>
              </a:extLst>
            </p:cNvPr>
            <p:cNvSpPr/>
            <p:nvPr/>
          </p:nvSpPr>
          <p:spPr>
            <a:xfrm>
              <a:off x="6931035" y="3430106"/>
              <a:ext cx="343548" cy="228463"/>
            </a:xfrm>
            <a:custGeom>
              <a:avLst/>
              <a:gdLst/>
              <a:ahLst/>
              <a:cxnLst/>
              <a:rect l="l" t="t" r="r" b="b"/>
              <a:pathLst>
                <a:path w="591" h="391" extrusionOk="0">
                  <a:moveTo>
                    <a:pt x="84" y="0"/>
                  </a:moveTo>
                  <a:cubicBezTo>
                    <a:pt x="38" y="0"/>
                    <a:pt x="0" y="37"/>
                    <a:pt x="0" y="83"/>
                  </a:cubicBezTo>
                  <a:cubicBezTo>
                    <a:pt x="0" y="307"/>
                    <a:pt x="0" y="307"/>
                    <a:pt x="0" y="307"/>
                  </a:cubicBezTo>
                  <a:cubicBezTo>
                    <a:pt x="0" y="353"/>
                    <a:pt x="38" y="391"/>
                    <a:pt x="84" y="391"/>
                  </a:cubicBezTo>
                  <a:cubicBezTo>
                    <a:pt x="395" y="391"/>
                    <a:pt x="395" y="391"/>
                    <a:pt x="395" y="391"/>
                  </a:cubicBezTo>
                  <a:cubicBezTo>
                    <a:pt x="396" y="391"/>
                    <a:pt x="398" y="390"/>
                    <a:pt x="399" y="389"/>
                  </a:cubicBezTo>
                  <a:cubicBezTo>
                    <a:pt x="588" y="200"/>
                    <a:pt x="588" y="200"/>
                    <a:pt x="588" y="200"/>
                  </a:cubicBezTo>
                  <a:cubicBezTo>
                    <a:pt x="591" y="197"/>
                    <a:pt x="591" y="193"/>
                    <a:pt x="588" y="190"/>
                  </a:cubicBezTo>
                  <a:cubicBezTo>
                    <a:pt x="399" y="2"/>
                    <a:pt x="399" y="2"/>
                    <a:pt x="399" y="2"/>
                  </a:cubicBezTo>
                  <a:cubicBezTo>
                    <a:pt x="398" y="0"/>
                    <a:pt x="396" y="0"/>
                    <a:pt x="395" y="0"/>
                  </a:cubicBezTo>
                  <a:lnTo>
                    <a:pt x="84" y="0"/>
                  </a:ln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38" name="Google Shape;1269;p51">
              <a:extLst>
                <a:ext uri="{FF2B5EF4-FFF2-40B4-BE49-F238E27FC236}">
                  <a16:creationId xmlns:a16="http://schemas.microsoft.com/office/drawing/2014/main" id="{181BC7A8-5433-4821-9D70-CC7C8F6D0482}"/>
                </a:ext>
              </a:extLst>
            </p:cNvPr>
            <p:cNvSpPr/>
            <p:nvPr/>
          </p:nvSpPr>
          <p:spPr>
            <a:xfrm>
              <a:off x="7175631" y="3184144"/>
              <a:ext cx="227419" cy="345369"/>
            </a:xfrm>
            <a:custGeom>
              <a:avLst/>
              <a:gdLst/>
              <a:ahLst/>
              <a:cxnLst/>
              <a:rect l="l" t="t" r="r" b="b"/>
              <a:pathLst>
                <a:path w="391" h="591" extrusionOk="0">
                  <a:moveTo>
                    <a:pt x="307" y="0"/>
                  </a:moveTo>
                  <a:cubicBezTo>
                    <a:pt x="84" y="0"/>
                    <a:pt x="84" y="0"/>
                    <a:pt x="84" y="0"/>
                  </a:cubicBezTo>
                  <a:cubicBezTo>
                    <a:pt x="37" y="0"/>
                    <a:pt x="0" y="38"/>
                    <a:pt x="0" y="84"/>
                  </a:cubicBezTo>
                  <a:cubicBezTo>
                    <a:pt x="0" y="395"/>
                    <a:pt x="0" y="395"/>
                    <a:pt x="0" y="395"/>
                  </a:cubicBezTo>
                  <a:cubicBezTo>
                    <a:pt x="0" y="396"/>
                    <a:pt x="1" y="398"/>
                    <a:pt x="2" y="399"/>
                  </a:cubicBezTo>
                  <a:cubicBezTo>
                    <a:pt x="191" y="588"/>
                    <a:pt x="191" y="588"/>
                    <a:pt x="191" y="588"/>
                  </a:cubicBezTo>
                  <a:cubicBezTo>
                    <a:pt x="193" y="591"/>
                    <a:pt x="198" y="591"/>
                    <a:pt x="200" y="588"/>
                  </a:cubicBezTo>
                  <a:cubicBezTo>
                    <a:pt x="389" y="399"/>
                    <a:pt x="389" y="399"/>
                    <a:pt x="389" y="399"/>
                  </a:cubicBezTo>
                  <a:cubicBezTo>
                    <a:pt x="390" y="398"/>
                    <a:pt x="391" y="396"/>
                    <a:pt x="391" y="395"/>
                  </a:cubicBezTo>
                  <a:cubicBezTo>
                    <a:pt x="391" y="84"/>
                    <a:pt x="391" y="84"/>
                    <a:pt x="391" y="84"/>
                  </a:cubicBezTo>
                  <a:cubicBezTo>
                    <a:pt x="391" y="38"/>
                    <a:pt x="354" y="0"/>
                    <a:pt x="307" y="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39" name="Google Shape;1270;p51">
              <a:extLst>
                <a:ext uri="{FF2B5EF4-FFF2-40B4-BE49-F238E27FC236}">
                  <a16:creationId xmlns:a16="http://schemas.microsoft.com/office/drawing/2014/main" id="{E5178ABA-403B-4187-BDD4-15435D0C84AC}"/>
                </a:ext>
              </a:extLst>
            </p:cNvPr>
            <p:cNvSpPr/>
            <p:nvPr/>
          </p:nvSpPr>
          <p:spPr>
            <a:xfrm>
              <a:off x="7175631" y="3558678"/>
              <a:ext cx="227419" cy="345369"/>
            </a:xfrm>
            <a:custGeom>
              <a:avLst/>
              <a:gdLst/>
              <a:ahLst/>
              <a:cxnLst/>
              <a:rect l="l" t="t" r="r" b="b"/>
              <a:pathLst>
                <a:path w="391" h="591" extrusionOk="0">
                  <a:moveTo>
                    <a:pt x="84" y="591"/>
                  </a:moveTo>
                  <a:cubicBezTo>
                    <a:pt x="307" y="591"/>
                    <a:pt x="307" y="591"/>
                    <a:pt x="307" y="591"/>
                  </a:cubicBezTo>
                  <a:cubicBezTo>
                    <a:pt x="354" y="591"/>
                    <a:pt x="391" y="553"/>
                    <a:pt x="391" y="507"/>
                  </a:cubicBezTo>
                  <a:cubicBezTo>
                    <a:pt x="391" y="197"/>
                    <a:pt x="391" y="197"/>
                    <a:pt x="391" y="197"/>
                  </a:cubicBezTo>
                  <a:cubicBezTo>
                    <a:pt x="391" y="195"/>
                    <a:pt x="390" y="193"/>
                    <a:pt x="389" y="192"/>
                  </a:cubicBezTo>
                  <a:cubicBezTo>
                    <a:pt x="200" y="3"/>
                    <a:pt x="200" y="3"/>
                    <a:pt x="200" y="3"/>
                  </a:cubicBezTo>
                  <a:cubicBezTo>
                    <a:pt x="198" y="0"/>
                    <a:pt x="193" y="0"/>
                    <a:pt x="191" y="3"/>
                  </a:cubicBezTo>
                  <a:cubicBezTo>
                    <a:pt x="2" y="192"/>
                    <a:pt x="2" y="192"/>
                    <a:pt x="2" y="192"/>
                  </a:cubicBezTo>
                  <a:cubicBezTo>
                    <a:pt x="1" y="193"/>
                    <a:pt x="0" y="195"/>
                    <a:pt x="0" y="197"/>
                  </a:cubicBezTo>
                  <a:cubicBezTo>
                    <a:pt x="0" y="507"/>
                    <a:pt x="0" y="507"/>
                    <a:pt x="0" y="507"/>
                  </a:cubicBezTo>
                  <a:cubicBezTo>
                    <a:pt x="0" y="553"/>
                    <a:pt x="37" y="591"/>
                    <a:pt x="84" y="59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sp>
        <p:nvSpPr>
          <p:cNvPr id="40" name="Google Shape;273;p24">
            <a:extLst>
              <a:ext uri="{FF2B5EF4-FFF2-40B4-BE49-F238E27FC236}">
                <a16:creationId xmlns:a16="http://schemas.microsoft.com/office/drawing/2014/main" id="{ED79235C-838F-45AB-8358-E3083B3886EC}"/>
              </a:ext>
            </a:extLst>
          </p:cNvPr>
          <p:cNvSpPr txBox="1">
            <a:spLocks/>
          </p:cNvSpPr>
          <p:nvPr/>
        </p:nvSpPr>
        <p:spPr>
          <a:xfrm>
            <a:off x="815552" y="1737789"/>
            <a:ext cx="2505677" cy="65975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1pPr>
            <a:lvl2pPr marR="0" lvl="1"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2pPr>
            <a:lvl3pPr marR="0" lvl="2"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3pPr>
            <a:lvl4pPr marR="0" lvl="3"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4pPr>
            <a:lvl5pPr marR="0" lvl="4"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5pPr>
            <a:lvl6pPr marR="0" lvl="5"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6pPr>
            <a:lvl7pPr marR="0" lvl="6"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7pPr>
            <a:lvl8pPr marR="0" lvl="7"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8pPr>
            <a:lvl9pPr marR="0" lvl="8"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9pPr>
          </a:lstStyle>
          <a:p>
            <a:r>
              <a:rPr lang="en-US" sz="1800" dirty="0">
                <a:solidFill>
                  <a:srgbClr val="FFC000"/>
                </a:solidFill>
                <a:latin typeface="+mn-lt"/>
              </a:rPr>
              <a:t>COMMUNICATION </a:t>
            </a:r>
          </a:p>
          <a:p>
            <a:r>
              <a:rPr lang="en-US" sz="1800" dirty="0">
                <a:solidFill>
                  <a:srgbClr val="FFC000"/>
                </a:solidFill>
                <a:latin typeface="+mn-lt"/>
              </a:rPr>
              <a:t>DIAGRAM</a:t>
            </a:r>
            <a:endParaRPr lang="vi-VN" sz="1800" dirty="0">
              <a:solidFill>
                <a:srgbClr val="FFC000"/>
              </a:solidFill>
              <a:latin typeface="+mj-lt"/>
            </a:endParaRPr>
          </a:p>
        </p:txBody>
      </p:sp>
      <p:pic>
        <p:nvPicPr>
          <p:cNvPr id="14" name="Picture 13">
            <a:extLst>
              <a:ext uri="{FF2B5EF4-FFF2-40B4-BE49-F238E27FC236}">
                <a16:creationId xmlns:a16="http://schemas.microsoft.com/office/drawing/2014/main" id="{1B2EF469-D0F3-4F54-920C-B25A2536416E}"/>
              </a:ext>
            </a:extLst>
          </p:cNvPr>
          <p:cNvPicPr>
            <a:picLocks noChangeAspect="1"/>
          </p:cNvPicPr>
          <p:nvPr/>
        </p:nvPicPr>
        <p:blipFill>
          <a:blip r:embed="rId3"/>
          <a:srcRect/>
          <a:stretch/>
        </p:blipFill>
        <p:spPr>
          <a:xfrm>
            <a:off x="3558449" y="192801"/>
            <a:ext cx="5042018" cy="4768420"/>
          </a:xfrm>
          <a:prstGeom prst="rect">
            <a:avLst/>
          </a:prstGeom>
          <a:effectLst>
            <a:glow rad="139700">
              <a:schemeClr val="accent4">
                <a:satMod val="175000"/>
                <a:alpha val="40000"/>
              </a:schemeClr>
            </a:glow>
          </a:effectLst>
        </p:spPr>
      </p:pic>
    </p:spTree>
    <p:extLst>
      <p:ext uri="{BB962C8B-B14F-4D97-AF65-F5344CB8AC3E}">
        <p14:creationId xmlns:p14="http://schemas.microsoft.com/office/powerpoint/2010/main" val="1318198543"/>
      </p:ext>
    </p:extLst>
  </p:cSld>
  <p:clrMapOvr>
    <a:masterClrMapping/>
  </p:clrMapOvr>
  <p:transition spd="slow">
    <p:wheel spokes="1"/>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9" name="Google Shape;389;p34"/>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19</a:t>
            </a:fld>
            <a:endParaRPr/>
          </a:p>
        </p:txBody>
      </p:sp>
      <p:grpSp>
        <p:nvGrpSpPr>
          <p:cNvPr id="390" name="Google Shape;390;p34"/>
          <p:cNvGrpSpPr/>
          <p:nvPr/>
        </p:nvGrpSpPr>
        <p:grpSpPr>
          <a:xfrm>
            <a:off x="5353200" y="373572"/>
            <a:ext cx="2119546" cy="4396359"/>
            <a:chOff x="2547150" y="238125"/>
            <a:chExt cx="2525675" cy="5238750"/>
          </a:xfrm>
        </p:grpSpPr>
        <p:sp>
          <p:nvSpPr>
            <p:cNvPr id="391" name="Google Shape;391;p34"/>
            <p:cNvSpPr/>
            <p:nvPr/>
          </p:nvSpPr>
          <p:spPr>
            <a:xfrm>
              <a:off x="2547150" y="238125"/>
              <a:ext cx="2525675" cy="5238750"/>
            </a:xfrm>
            <a:custGeom>
              <a:avLst/>
              <a:gdLst/>
              <a:ahLst/>
              <a:cxnLst/>
              <a:rect l="l" t="t" r="r" b="b"/>
              <a:pathLst>
                <a:path w="101027" h="209550" extrusionOk="0">
                  <a:moveTo>
                    <a:pt x="98629" y="18886"/>
                  </a:moveTo>
                  <a:lnTo>
                    <a:pt x="98629" y="190364"/>
                  </a:lnTo>
                  <a:lnTo>
                    <a:pt x="2398" y="190364"/>
                  </a:lnTo>
                  <a:lnTo>
                    <a:pt x="2398" y="18886"/>
                  </a:lnTo>
                  <a:close/>
                  <a:moveTo>
                    <a:pt x="10343" y="0"/>
                  </a:moveTo>
                  <a:lnTo>
                    <a:pt x="9293" y="75"/>
                  </a:lnTo>
                  <a:lnTo>
                    <a:pt x="8244" y="225"/>
                  </a:lnTo>
                  <a:lnTo>
                    <a:pt x="7270" y="450"/>
                  </a:lnTo>
                  <a:lnTo>
                    <a:pt x="6295" y="824"/>
                  </a:lnTo>
                  <a:lnTo>
                    <a:pt x="5396" y="1274"/>
                  </a:lnTo>
                  <a:lnTo>
                    <a:pt x="4572" y="1799"/>
                  </a:lnTo>
                  <a:lnTo>
                    <a:pt x="3747" y="2398"/>
                  </a:lnTo>
                  <a:lnTo>
                    <a:pt x="2998" y="3073"/>
                  </a:lnTo>
                  <a:lnTo>
                    <a:pt x="2323" y="3747"/>
                  </a:lnTo>
                  <a:lnTo>
                    <a:pt x="1724" y="4572"/>
                  </a:lnTo>
                  <a:lnTo>
                    <a:pt x="1199" y="5396"/>
                  </a:lnTo>
                  <a:lnTo>
                    <a:pt x="824" y="6370"/>
                  </a:lnTo>
                  <a:lnTo>
                    <a:pt x="450" y="7270"/>
                  </a:lnTo>
                  <a:lnTo>
                    <a:pt x="225" y="8319"/>
                  </a:lnTo>
                  <a:lnTo>
                    <a:pt x="0" y="9293"/>
                  </a:lnTo>
                  <a:lnTo>
                    <a:pt x="0" y="10343"/>
                  </a:lnTo>
                  <a:lnTo>
                    <a:pt x="0" y="199207"/>
                  </a:lnTo>
                  <a:lnTo>
                    <a:pt x="0" y="200257"/>
                  </a:lnTo>
                  <a:lnTo>
                    <a:pt x="225" y="201231"/>
                  </a:lnTo>
                  <a:lnTo>
                    <a:pt x="450" y="202280"/>
                  </a:lnTo>
                  <a:lnTo>
                    <a:pt x="824" y="203180"/>
                  </a:lnTo>
                  <a:lnTo>
                    <a:pt x="1199" y="204154"/>
                  </a:lnTo>
                  <a:lnTo>
                    <a:pt x="1724" y="204978"/>
                  </a:lnTo>
                  <a:lnTo>
                    <a:pt x="2323" y="205803"/>
                  </a:lnTo>
                  <a:lnTo>
                    <a:pt x="2998" y="206477"/>
                  </a:lnTo>
                  <a:lnTo>
                    <a:pt x="3747" y="207152"/>
                  </a:lnTo>
                  <a:lnTo>
                    <a:pt x="4572" y="207751"/>
                  </a:lnTo>
                  <a:lnTo>
                    <a:pt x="5396" y="208276"/>
                  </a:lnTo>
                  <a:lnTo>
                    <a:pt x="6295" y="208726"/>
                  </a:lnTo>
                  <a:lnTo>
                    <a:pt x="7270" y="209100"/>
                  </a:lnTo>
                  <a:lnTo>
                    <a:pt x="8244" y="209325"/>
                  </a:lnTo>
                  <a:lnTo>
                    <a:pt x="9293" y="209475"/>
                  </a:lnTo>
                  <a:lnTo>
                    <a:pt x="10343" y="209550"/>
                  </a:lnTo>
                  <a:lnTo>
                    <a:pt x="90610" y="209550"/>
                  </a:lnTo>
                  <a:lnTo>
                    <a:pt x="91659" y="209475"/>
                  </a:lnTo>
                  <a:lnTo>
                    <a:pt x="92708" y="209325"/>
                  </a:lnTo>
                  <a:lnTo>
                    <a:pt x="93682" y="209100"/>
                  </a:lnTo>
                  <a:lnTo>
                    <a:pt x="94657" y="208726"/>
                  </a:lnTo>
                  <a:lnTo>
                    <a:pt x="95556" y="208276"/>
                  </a:lnTo>
                  <a:lnTo>
                    <a:pt x="96455" y="207751"/>
                  </a:lnTo>
                  <a:lnTo>
                    <a:pt x="97205" y="207152"/>
                  </a:lnTo>
                  <a:lnTo>
                    <a:pt x="97954" y="206477"/>
                  </a:lnTo>
                  <a:lnTo>
                    <a:pt x="98629" y="205803"/>
                  </a:lnTo>
                  <a:lnTo>
                    <a:pt x="99228" y="204978"/>
                  </a:lnTo>
                  <a:lnTo>
                    <a:pt x="99753" y="204154"/>
                  </a:lnTo>
                  <a:lnTo>
                    <a:pt x="100203" y="203180"/>
                  </a:lnTo>
                  <a:lnTo>
                    <a:pt x="100577" y="202280"/>
                  </a:lnTo>
                  <a:lnTo>
                    <a:pt x="100802" y="201231"/>
                  </a:lnTo>
                  <a:lnTo>
                    <a:pt x="100952" y="200257"/>
                  </a:lnTo>
                  <a:lnTo>
                    <a:pt x="101027" y="199207"/>
                  </a:lnTo>
                  <a:lnTo>
                    <a:pt x="101027" y="10343"/>
                  </a:lnTo>
                  <a:lnTo>
                    <a:pt x="100952" y="9293"/>
                  </a:lnTo>
                  <a:lnTo>
                    <a:pt x="100802" y="8319"/>
                  </a:lnTo>
                  <a:lnTo>
                    <a:pt x="100577" y="7270"/>
                  </a:lnTo>
                  <a:lnTo>
                    <a:pt x="100203" y="6370"/>
                  </a:lnTo>
                  <a:lnTo>
                    <a:pt x="99753" y="5396"/>
                  </a:lnTo>
                  <a:lnTo>
                    <a:pt x="99228" y="4572"/>
                  </a:lnTo>
                  <a:lnTo>
                    <a:pt x="98629" y="3747"/>
                  </a:lnTo>
                  <a:lnTo>
                    <a:pt x="97954" y="3073"/>
                  </a:lnTo>
                  <a:lnTo>
                    <a:pt x="97205" y="2398"/>
                  </a:lnTo>
                  <a:lnTo>
                    <a:pt x="96455" y="1799"/>
                  </a:lnTo>
                  <a:lnTo>
                    <a:pt x="95556" y="1274"/>
                  </a:lnTo>
                  <a:lnTo>
                    <a:pt x="94657" y="824"/>
                  </a:lnTo>
                  <a:lnTo>
                    <a:pt x="93682" y="450"/>
                  </a:lnTo>
                  <a:lnTo>
                    <a:pt x="92708" y="225"/>
                  </a:lnTo>
                  <a:lnTo>
                    <a:pt x="91659" y="75"/>
                  </a:lnTo>
                  <a:lnTo>
                    <a:pt x="90610" y="0"/>
                  </a:lnTo>
                  <a:close/>
                </a:path>
              </a:pathLst>
            </a:custGeom>
            <a:solidFill>
              <a:schemeClr val="lt1"/>
            </a:solidFill>
            <a:ln w="9525" cap="flat" cmpd="sng">
              <a:solidFill>
                <a:srgbClr val="FFCC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34"/>
            <p:cNvSpPr/>
            <p:nvPr/>
          </p:nvSpPr>
          <p:spPr>
            <a:xfrm>
              <a:off x="3557025" y="5147100"/>
              <a:ext cx="504050" cy="179900"/>
            </a:xfrm>
            <a:custGeom>
              <a:avLst/>
              <a:gdLst/>
              <a:ahLst/>
              <a:cxnLst/>
              <a:rect l="l" t="t" r="r" b="b"/>
              <a:pathLst>
                <a:path w="20162" h="7196" extrusionOk="0">
                  <a:moveTo>
                    <a:pt x="3598" y="0"/>
                  </a:moveTo>
                  <a:lnTo>
                    <a:pt x="2849" y="75"/>
                  </a:lnTo>
                  <a:lnTo>
                    <a:pt x="2174" y="300"/>
                  </a:lnTo>
                  <a:lnTo>
                    <a:pt x="1575" y="600"/>
                  </a:lnTo>
                  <a:lnTo>
                    <a:pt x="1050" y="1050"/>
                  </a:lnTo>
                  <a:lnTo>
                    <a:pt x="600" y="1574"/>
                  </a:lnTo>
                  <a:lnTo>
                    <a:pt x="301" y="2174"/>
                  </a:lnTo>
                  <a:lnTo>
                    <a:pt x="76" y="2848"/>
                  </a:lnTo>
                  <a:lnTo>
                    <a:pt x="1" y="3598"/>
                  </a:lnTo>
                  <a:lnTo>
                    <a:pt x="76" y="4347"/>
                  </a:lnTo>
                  <a:lnTo>
                    <a:pt x="301" y="5022"/>
                  </a:lnTo>
                  <a:lnTo>
                    <a:pt x="600" y="5621"/>
                  </a:lnTo>
                  <a:lnTo>
                    <a:pt x="1050" y="6146"/>
                  </a:lnTo>
                  <a:lnTo>
                    <a:pt x="1575" y="6596"/>
                  </a:lnTo>
                  <a:lnTo>
                    <a:pt x="2174" y="6896"/>
                  </a:lnTo>
                  <a:lnTo>
                    <a:pt x="2849" y="7120"/>
                  </a:lnTo>
                  <a:lnTo>
                    <a:pt x="3598" y="7195"/>
                  </a:lnTo>
                  <a:lnTo>
                    <a:pt x="16639" y="7195"/>
                  </a:lnTo>
                  <a:lnTo>
                    <a:pt x="17313" y="7120"/>
                  </a:lnTo>
                  <a:lnTo>
                    <a:pt x="17988" y="6896"/>
                  </a:lnTo>
                  <a:lnTo>
                    <a:pt x="18587" y="6596"/>
                  </a:lnTo>
                  <a:lnTo>
                    <a:pt x="19112" y="6146"/>
                  </a:lnTo>
                  <a:lnTo>
                    <a:pt x="19562" y="5621"/>
                  </a:lnTo>
                  <a:lnTo>
                    <a:pt x="19861" y="5022"/>
                  </a:lnTo>
                  <a:lnTo>
                    <a:pt x="20086" y="4347"/>
                  </a:lnTo>
                  <a:lnTo>
                    <a:pt x="20161" y="3598"/>
                  </a:lnTo>
                  <a:lnTo>
                    <a:pt x="20086" y="2848"/>
                  </a:lnTo>
                  <a:lnTo>
                    <a:pt x="19861" y="2174"/>
                  </a:lnTo>
                  <a:lnTo>
                    <a:pt x="19562" y="1574"/>
                  </a:lnTo>
                  <a:lnTo>
                    <a:pt x="19112" y="1050"/>
                  </a:lnTo>
                  <a:lnTo>
                    <a:pt x="18587" y="600"/>
                  </a:lnTo>
                  <a:lnTo>
                    <a:pt x="17988" y="300"/>
                  </a:lnTo>
                  <a:lnTo>
                    <a:pt x="17313" y="75"/>
                  </a:lnTo>
                  <a:lnTo>
                    <a:pt x="16639" y="0"/>
                  </a:lnTo>
                  <a:close/>
                </a:path>
              </a:pathLst>
            </a:custGeom>
            <a:solidFill>
              <a:schemeClr val="lt2"/>
            </a:solidFill>
            <a:ln w="9525" cap="flat" cmpd="sng">
              <a:solidFill>
                <a:srgbClr val="FFCC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4"/>
            <p:cNvSpPr/>
            <p:nvPr/>
          </p:nvSpPr>
          <p:spPr>
            <a:xfrm>
              <a:off x="3008050" y="423600"/>
              <a:ext cx="99325" cy="99325"/>
            </a:xfrm>
            <a:custGeom>
              <a:avLst/>
              <a:gdLst/>
              <a:ahLst/>
              <a:cxnLst/>
              <a:rect l="l" t="t" r="r" b="b"/>
              <a:pathLst>
                <a:path w="3973" h="3973" extrusionOk="0">
                  <a:moveTo>
                    <a:pt x="2024" y="1"/>
                  </a:moveTo>
                  <a:lnTo>
                    <a:pt x="1575" y="76"/>
                  </a:lnTo>
                  <a:lnTo>
                    <a:pt x="1200" y="151"/>
                  </a:lnTo>
                  <a:lnTo>
                    <a:pt x="900" y="375"/>
                  </a:lnTo>
                  <a:lnTo>
                    <a:pt x="600" y="600"/>
                  </a:lnTo>
                  <a:lnTo>
                    <a:pt x="375" y="900"/>
                  </a:lnTo>
                  <a:lnTo>
                    <a:pt x="151" y="1200"/>
                  </a:lnTo>
                  <a:lnTo>
                    <a:pt x="76" y="1575"/>
                  </a:lnTo>
                  <a:lnTo>
                    <a:pt x="1" y="2024"/>
                  </a:lnTo>
                  <a:lnTo>
                    <a:pt x="76" y="2399"/>
                  </a:lnTo>
                  <a:lnTo>
                    <a:pt x="151" y="2774"/>
                  </a:lnTo>
                  <a:lnTo>
                    <a:pt x="375" y="3073"/>
                  </a:lnTo>
                  <a:lnTo>
                    <a:pt x="600" y="3373"/>
                  </a:lnTo>
                  <a:lnTo>
                    <a:pt x="900" y="3673"/>
                  </a:lnTo>
                  <a:lnTo>
                    <a:pt x="1200" y="3823"/>
                  </a:lnTo>
                  <a:lnTo>
                    <a:pt x="1575" y="3973"/>
                  </a:lnTo>
                  <a:lnTo>
                    <a:pt x="2399" y="3973"/>
                  </a:lnTo>
                  <a:lnTo>
                    <a:pt x="2774"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4" y="151"/>
                  </a:lnTo>
                  <a:lnTo>
                    <a:pt x="2399" y="76"/>
                  </a:lnTo>
                  <a:lnTo>
                    <a:pt x="2024" y="1"/>
                  </a:lnTo>
                  <a:close/>
                </a:path>
              </a:pathLst>
            </a:custGeom>
            <a:solidFill>
              <a:schemeClr val="lt2"/>
            </a:solidFill>
            <a:ln w="9525" cap="flat" cmpd="sng">
              <a:solidFill>
                <a:srgbClr val="FFCC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34"/>
            <p:cNvSpPr/>
            <p:nvPr/>
          </p:nvSpPr>
          <p:spPr>
            <a:xfrm>
              <a:off x="3566400" y="434850"/>
              <a:ext cx="487175" cy="76850"/>
            </a:xfrm>
            <a:custGeom>
              <a:avLst/>
              <a:gdLst/>
              <a:ahLst/>
              <a:cxnLst/>
              <a:rect l="l" t="t" r="r" b="b"/>
              <a:pathLst>
                <a:path w="19487" h="3074" extrusionOk="0">
                  <a:moveTo>
                    <a:pt x="1275" y="0"/>
                  </a:moveTo>
                  <a:lnTo>
                    <a:pt x="1050" y="75"/>
                  </a:lnTo>
                  <a:lnTo>
                    <a:pt x="750" y="150"/>
                  </a:lnTo>
                  <a:lnTo>
                    <a:pt x="525" y="300"/>
                  </a:lnTo>
                  <a:lnTo>
                    <a:pt x="375" y="450"/>
                  </a:lnTo>
                  <a:lnTo>
                    <a:pt x="225" y="675"/>
                  </a:lnTo>
                  <a:lnTo>
                    <a:pt x="75" y="975"/>
                  </a:lnTo>
                  <a:lnTo>
                    <a:pt x="1" y="1274"/>
                  </a:lnTo>
                  <a:lnTo>
                    <a:pt x="1" y="1574"/>
                  </a:lnTo>
                  <a:lnTo>
                    <a:pt x="1" y="1874"/>
                  </a:lnTo>
                  <a:lnTo>
                    <a:pt x="75" y="2174"/>
                  </a:lnTo>
                  <a:lnTo>
                    <a:pt x="225" y="2399"/>
                  </a:lnTo>
                  <a:lnTo>
                    <a:pt x="375" y="2623"/>
                  </a:lnTo>
                  <a:lnTo>
                    <a:pt x="525" y="2773"/>
                  </a:lnTo>
                  <a:lnTo>
                    <a:pt x="750" y="2923"/>
                  </a:lnTo>
                  <a:lnTo>
                    <a:pt x="1050" y="2998"/>
                  </a:lnTo>
                  <a:lnTo>
                    <a:pt x="1275" y="3073"/>
                  </a:lnTo>
                  <a:lnTo>
                    <a:pt x="18137" y="3073"/>
                  </a:lnTo>
                  <a:lnTo>
                    <a:pt x="18437" y="2998"/>
                  </a:lnTo>
                  <a:lnTo>
                    <a:pt x="18662" y="2923"/>
                  </a:lnTo>
                  <a:lnTo>
                    <a:pt x="18887" y="2773"/>
                  </a:lnTo>
                  <a:lnTo>
                    <a:pt x="19112" y="2623"/>
                  </a:lnTo>
                  <a:lnTo>
                    <a:pt x="19262" y="2399"/>
                  </a:lnTo>
                  <a:lnTo>
                    <a:pt x="19337" y="2174"/>
                  </a:lnTo>
                  <a:lnTo>
                    <a:pt x="19412" y="1874"/>
                  </a:lnTo>
                  <a:lnTo>
                    <a:pt x="19486" y="1574"/>
                  </a:lnTo>
                  <a:lnTo>
                    <a:pt x="19412" y="1274"/>
                  </a:lnTo>
                  <a:lnTo>
                    <a:pt x="19337" y="975"/>
                  </a:lnTo>
                  <a:lnTo>
                    <a:pt x="19262" y="675"/>
                  </a:lnTo>
                  <a:lnTo>
                    <a:pt x="19112" y="450"/>
                  </a:lnTo>
                  <a:lnTo>
                    <a:pt x="18887" y="300"/>
                  </a:lnTo>
                  <a:lnTo>
                    <a:pt x="18662" y="150"/>
                  </a:lnTo>
                  <a:lnTo>
                    <a:pt x="18437" y="75"/>
                  </a:lnTo>
                  <a:lnTo>
                    <a:pt x="18137" y="0"/>
                  </a:lnTo>
                  <a:close/>
                </a:path>
              </a:pathLst>
            </a:custGeom>
            <a:solidFill>
              <a:schemeClr val="lt2"/>
            </a:solidFill>
            <a:ln w="9525" cap="flat" cmpd="sng">
              <a:solidFill>
                <a:srgbClr val="FFCC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95" name="Google Shape;395;p34"/>
          <p:cNvPicPr preferRelativeResize="0"/>
          <p:nvPr/>
        </p:nvPicPr>
        <p:blipFill>
          <a:blip r:embed="rId3"/>
          <a:srcRect l="2993" r="2993"/>
          <a:stretch/>
        </p:blipFill>
        <p:spPr>
          <a:xfrm>
            <a:off x="5399525" y="756087"/>
            <a:ext cx="2025525" cy="3631750"/>
          </a:xfrm>
          <a:prstGeom prst="rect">
            <a:avLst/>
          </a:prstGeom>
          <a:noFill/>
          <a:ln>
            <a:noFill/>
          </a:ln>
        </p:spPr>
      </p:pic>
      <p:sp>
        <p:nvSpPr>
          <p:cNvPr id="10" name="Google Shape;273;p24">
            <a:extLst>
              <a:ext uri="{FF2B5EF4-FFF2-40B4-BE49-F238E27FC236}">
                <a16:creationId xmlns:a16="http://schemas.microsoft.com/office/drawing/2014/main" id="{59ECCE53-2985-4A0B-B0CA-01734B5AF011}"/>
              </a:ext>
            </a:extLst>
          </p:cNvPr>
          <p:cNvSpPr txBox="1">
            <a:spLocks/>
          </p:cNvSpPr>
          <p:nvPr/>
        </p:nvSpPr>
        <p:spPr>
          <a:xfrm>
            <a:off x="721823" y="1127848"/>
            <a:ext cx="2855400" cy="514444"/>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00" dirty="0">
                <a:solidFill>
                  <a:schemeClr val="tx1"/>
                </a:solidFill>
                <a:latin typeface="+mn-lt"/>
              </a:rPr>
              <a:t>2.</a:t>
            </a:r>
            <a:r>
              <a:rPr lang="vi-VN" sz="1800" dirty="0">
                <a:solidFill>
                  <a:schemeClr val="tx1"/>
                </a:solidFill>
                <a:latin typeface="+mj-lt"/>
              </a:rPr>
              <a:t> </a:t>
            </a:r>
            <a:r>
              <a:rPr lang="en-US" sz="1800" dirty="0" err="1">
                <a:solidFill>
                  <a:schemeClr val="tx1"/>
                </a:solidFill>
                <a:latin typeface="+mj-lt"/>
              </a:rPr>
              <a:t>Màn</a:t>
            </a:r>
            <a:r>
              <a:rPr lang="en-US" sz="1800" dirty="0">
                <a:solidFill>
                  <a:schemeClr val="tx1"/>
                </a:solidFill>
                <a:latin typeface="+mj-lt"/>
              </a:rPr>
              <a:t> </a:t>
            </a:r>
            <a:r>
              <a:rPr lang="en-US" sz="1800" dirty="0" err="1">
                <a:solidFill>
                  <a:schemeClr val="tx1"/>
                </a:solidFill>
                <a:latin typeface="+mj-lt"/>
              </a:rPr>
              <a:t>hình</a:t>
            </a:r>
            <a:r>
              <a:rPr lang="en-US" sz="1800" dirty="0">
                <a:solidFill>
                  <a:schemeClr val="tx1"/>
                </a:solidFill>
                <a:latin typeface="+mj-lt"/>
              </a:rPr>
              <a:t> </a:t>
            </a:r>
            <a:r>
              <a:rPr lang="en-US" sz="1800" dirty="0" err="1">
                <a:solidFill>
                  <a:schemeClr val="tx1"/>
                </a:solidFill>
                <a:latin typeface="+mj-lt"/>
              </a:rPr>
              <a:t>chương</a:t>
            </a:r>
            <a:r>
              <a:rPr lang="en-US" sz="1800" dirty="0">
                <a:solidFill>
                  <a:schemeClr val="tx1"/>
                </a:solidFill>
                <a:latin typeface="+mj-lt"/>
              </a:rPr>
              <a:t> </a:t>
            </a:r>
            <a:r>
              <a:rPr lang="en-US" sz="1800" dirty="0" err="1">
                <a:solidFill>
                  <a:schemeClr val="tx1"/>
                </a:solidFill>
                <a:latin typeface="+mj-lt"/>
              </a:rPr>
              <a:t>trình</a:t>
            </a:r>
            <a:endParaRPr lang="vi-VN" sz="1800" dirty="0">
              <a:solidFill>
                <a:schemeClr val="tx1"/>
              </a:solidFill>
              <a:latin typeface="+mj-lt"/>
            </a:endParaRPr>
          </a:p>
        </p:txBody>
      </p:sp>
      <p:sp>
        <p:nvSpPr>
          <p:cNvPr id="11" name="Google Shape;282;p25">
            <a:extLst>
              <a:ext uri="{FF2B5EF4-FFF2-40B4-BE49-F238E27FC236}">
                <a16:creationId xmlns:a16="http://schemas.microsoft.com/office/drawing/2014/main" id="{94E824EF-E88C-4AD5-A689-D5520A8044CE}"/>
              </a:ext>
            </a:extLst>
          </p:cNvPr>
          <p:cNvSpPr txBox="1">
            <a:spLocks/>
          </p:cNvSpPr>
          <p:nvPr/>
        </p:nvSpPr>
        <p:spPr>
          <a:xfrm>
            <a:off x="920247" y="97305"/>
            <a:ext cx="2855400" cy="103054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100" b="0" i="0" u="none" strike="noStrike" cap="none">
                <a:solidFill>
                  <a:srgbClr val="FFFFFF"/>
                </a:solidFill>
                <a:latin typeface="Hind"/>
                <a:ea typeface="Hind"/>
                <a:cs typeface="Hind"/>
                <a:sym typeface="Hind"/>
              </a:defRPr>
            </a:lvl1pPr>
            <a:lvl2pPr marR="0" lvl="1" algn="r" rtl="0">
              <a:lnSpc>
                <a:spcPct val="100000"/>
              </a:lnSpc>
              <a:spcBef>
                <a:spcPts val="0"/>
              </a:spcBef>
              <a:spcAft>
                <a:spcPts val="0"/>
              </a:spcAft>
              <a:buClr>
                <a:srgbClr val="000000"/>
              </a:buClr>
              <a:buFont typeface="Arial"/>
              <a:buNone/>
              <a:defRPr sz="1100" b="0" i="0" u="none" strike="noStrike" cap="none">
                <a:solidFill>
                  <a:srgbClr val="FFFFFF"/>
                </a:solidFill>
                <a:latin typeface="Hind"/>
                <a:ea typeface="Hind"/>
                <a:cs typeface="Hind"/>
                <a:sym typeface="Hind"/>
              </a:defRPr>
            </a:lvl2pPr>
            <a:lvl3pPr marR="0" lvl="2" algn="r" rtl="0">
              <a:lnSpc>
                <a:spcPct val="100000"/>
              </a:lnSpc>
              <a:spcBef>
                <a:spcPts val="0"/>
              </a:spcBef>
              <a:spcAft>
                <a:spcPts val="0"/>
              </a:spcAft>
              <a:buClr>
                <a:srgbClr val="000000"/>
              </a:buClr>
              <a:buFont typeface="Arial"/>
              <a:buNone/>
              <a:defRPr sz="1100" b="0" i="0" u="none" strike="noStrike" cap="none">
                <a:solidFill>
                  <a:srgbClr val="FFFFFF"/>
                </a:solidFill>
                <a:latin typeface="Hind"/>
                <a:ea typeface="Hind"/>
                <a:cs typeface="Hind"/>
                <a:sym typeface="Hind"/>
              </a:defRPr>
            </a:lvl3pPr>
            <a:lvl4pPr marR="0" lvl="3" algn="r" rtl="0">
              <a:lnSpc>
                <a:spcPct val="100000"/>
              </a:lnSpc>
              <a:spcBef>
                <a:spcPts val="0"/>
              </a:spcBef>
              <a:spcAft>
                <a:spcPts val="0"/>
              </a:spcAft>
              <a:buClr>
                <a:srgbClr val="000000"/>
              </a:buClr>
              <a:buFont typeface="Arial"/>
              <a:buNone/>
              <a:defRPr sz="1100" b="0" i="0" u="none" strike="noStrike" cap="none">
                <a:solidFill>
                  <a:srgbClr val="FFFFFF"/>
                </a:solidFill>
                <a:latin typeface="Hind"/>
                <a:ea typeface="Hind"/>
                <a:cs typeface="Hind"/>
                <a:sym typeface="Hind"/>
              </a:defRPr>
            </a:lvl4pPr>
            <a:lvl5pPr marR="0" lvl="4" algn="r" rtl="0">
              <a:lnSpc>
                <a:spcPct val="100000"/>
              </a:lnSpc>
              <a:spcBef>
                <a:spcPts val="0"/>
              </a:spcBef>
              <a:spcAft>
                <a:spcPts val="0"/>
              </a:spcAft>
              <a:buClr>
                <a:srgbClr val="000000"/>
              </a:buClr>
              <a:buFont typeface="Arial"/>
              <a:buNone/>
              <a:defRPr sz="1100" b="0" i="0" u="none" strike="noStrike" cap="none">
                <a:solidFill>
                  <a:srgbClr val="FFFFFF"/>
                </a:solidFill>
                <a:latin typeface="Hind"/>
                <a:ea typeface="Hind"/>
                <a:cs typeface="Hind"/>
                <a:sym typeface="Hind"/>
              </a:defRPr>
            </a:lvl5pPr>
            <a:lvl6pPr marR="0" lvl="5" algn="r" rtl="0">
              <a:lnSpc>
                <a:spcPct val="100000"/>
              </a:lnSpc>
              <a:spcBef>
                <a:spcPts val="0"/>
              </a:spcBef>
              <a:spcAft>
                <a:spcPts val="0"/>
              </a:spcAft>
              <a:buClr>
                <a:srgbClr val="000000"/>
              </a:buClr>
              <a:buFont typeface="Arial"/>
              <a:buNone/>
              <a:defRPr sz="1100" b="0" i="0" u="none" strike="noStrike" cap="none">
                <a:solidFill>
                  <a:srgbClr val="FFFFFF"/>
                </a:solidFill>
                <a:latin typeface="Hind"/>
                <a:ea typeface="Hind"/>
                <a:cs typeface="Hind"/>
                <a:sym typeface="Hind"/>
              </a:defRPr>
            </a:lvl6pPr>
            <a:lvl7pPr marR="0" lvl="6" algn="r" rtl="0">
              <a:lnSpc>
                <a:spcPct val="100000"/>
              </a:lnSpc>
              <a:spcBef>
                <a:spcPts val="0"/>
              </a:spcBef>
              <a:spcAft>
                <a:spcPts val="0"/>
              </a:spcAft>
              <a:buClr>
                <a:srgbClr val="000000"/>
              </a:buClr>
              <a:buFont typeface="Arial"/>
              <a:buNone/>
              <a:defRPr sz="1100" b="0" i="0" u="none" strike="noStrike" cap="none">
                <a:solidFill>
                  <a:srgbClr val="FFFFFF"/>
                </a:solidFill>
                <a:latin typeface="Hind"/>
                <a:ea typeface="Hind"/>
                <a:cs typeface="Hind"/>
                <a:sym typeface="Hind"/>
              </a:defRPr>
            </a:lvl7pPr>
            <a:lvl8pPr marR="0" lvl="7" algn="r" rtl="0">
              <a:lnSpc>
                <a:spcPct val="100000"/>
              </a:lnSpc>
              <a:spcBef>
                <a:spcPts val="0"/>
              </a:spcBef>
              <a:spcAft>
                <a:spcPts val="0"/>
              </a:spcAft>
              <a:buClr>
                <a:srgbClr val="000000"/>
              </a:buClr>
              <a:buFont typeface="Arial"/>
              <a:buNone/>
              <a:defRPr sz="1100" b="0" i="0" u="none" strike="noStrike" cap="none">
                <a:solidFill>
                  <a:srgbClr val="FFFFFF"/>
                </a:solidFill>
                <a:latin typeface="Hind"/>
                <a:ea typeface="Hind"/>
                <a:cs typeface="Hind"/>
                <a:sym typeface="Hind"/>
              </a:defRPr>
            </a:lvl8pPr>
            <a:lvl9pPr marR="0" lvl="8" algn="r" rtl="0">
              <a:lnSpc>
                <a:spcPct val="100000"/>
              </a:lnSpc>
              <a:spcBef>
                <a:spcPts val="0"/>
              </a:spcBef>
              <a:spcAft>
                <a:spcPts val="0"/>
              </a:spcAft>
              <a:buClr>
                <a:srgbClr val="000000"/>
              </a:buClr>
              <a:buFont typeface="Arial"/>
              <a:buNone/>
              <a:defRPr sz="1100" b="0" i="0" u="none" strike="noStrike" cap="none">
                <a:solidFill>
                  <a:srgbClr val="FFFFFF"/>
                </a:solidFill>
                <a:latin typeface="Hind"/>
                <a:ea typeface="Hind"/>
                <a:cs typeface="Hind"/>
                <a:sym typeface="Hind"/>
              </a:defRPr>
            </a:lvl9pPr>
          </a:lstStyle>
          <a:p>
            <a:pPr algn="l"/>
            <a:r>
              <a:rPr lang="en-US" sz="2800" b="1" dirty="0">
                <a:solidFill>
                  <a:schemeClr val="tx1"/>
                </a:solidFill>
                <a:latin typeface="+mj-lt"/>
              </a:rPr>
              <a:t>CÀI ĐẶT &amp; </a:t>
            </a:r>
          </a:p>
          <a:p>
            <a:pPr algn="l"/>
            <a:r>
              <a:rPr lang="en-US" sz="2800" b="1" dirty="0">
                <a:solidFill>
                  <a:schemeClr val="tx1"/>
                </a:solidFill>
                <a:latin typeface="+mj-lt"/>
              </a:rPr>
              <a:t>THỬ NGHIỆM</a:t>
            </a:r>
          </a:p>
        </p:txBody>
      </p:sp>
      <p:sp>
        <p:nvSpPr>
          <p:cNvPr id="12" name="Hexagon 11">
            <a:extLst>
              <a:ext uri="{FF2B5EF4-FFF2-40B4-BE49-F238E27FC236}">
                <a16:creationId xmlns:a16="http://schemas.microsoft.com/office/drawing/2014/main" id="{E7510586-6E08-4980-9189-4295C152335E}"/>
              </a:ext>
            </a:extLst>
          </p:cNvPr>
          <p:cNvSpPr/>
          <p:nvPr/>
        </p:nvSpPr>
        <p:spPr>
          <a:xfrm rot="5400000">
            <a:off x="254700" y="76359"/>
            <a:ext cx="644601" cy="686493"/>
          </a:xfrm>
          <a:prstGeom prst="hexagon">
            <a:avLst/>
          </a:prstGeom>
          <a:solidFill>
            <a:schemeClr val="tx1">
              <a:lumMod val="95000"/>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13" name="TextBox 12">
            <a:extLst>
              <a:ext uri="{FF2B5EF4-FFF2-40B4-BE49-F238E27FC236}">
                <a16:creationId xmlns:a16="http://schemas.microsoft.com/office/drawing/2014/main" id="{9A89EAAB-5EEA-4BE5-BCEE-246048631FC1}"/>
              </a:ext>
            </a:extLst>
          </p:cNvPr>
          <p:cNvSpPr txBox="1"/>
          <p:nvPr/>
        </p:nvSpPr>
        <p:spPr>
          <a:xfrm>
            <a:off x="341516" y="142606"/>
            <a:ext cx="470970" cy="553998"/>
          </a:xfrm>
          <a:prstGeom prst="rect">
            <a:avLst/>
          </a:prstGeom>
          <a:noFill/>
        </p:spPr>
        <p:txBody>
          <a:bodyPr wrap="square">
            <a:spAutoFit/>
          </a:bodyPr>
          <a:lstStyle/>
          <a:p>
            <a:pPr algn="ctr"/>
            <a:r>
              <a:rPr lang="en-US" altLang="zh-CN" sz="3000" b="1" dirty="0">
                <a:solidFill>
                  <a:schemeClr val="bg2">
                    <a:lumMod val="10000"/>
                  </a:schemeClr>
                </a:solidFill>
                <a:effectLst>
                  <a:outerShdw blurRad="38100" dist="19050" dir="2700000" algn="tl" rotWithShape="0">
                    <a:schemeClr val="dk1">
                      <a:lumMod val="50000"/>
                      <a:alpha val="40000"/>
                    </a:schemeClr>
                  </a:outerShdw>
                </a:effectLst>
              </a:rPr>
              <a:t>3</a:t>
            </a:r>
          </a:p>
        </p:txBody>
      </p:sp>
      <p:grpSp>
        <p:nvGrpSpPr>
          <p:cNvPr id="14" name="Google Shape;1266;p51">
            <a:extLst>
              <a:ext uri="{FF2B5EF4-FFF2-40B4-BE49-F238E27FC236}">
                <a16:creationId xmlns:a16="http://schemas.microsoft.com/office/drawing/2014/main" id="{3869187B-59C8-4312-9CC5-FFA330554F03}"/>
              </a:ext>
            </a:extLst>
          </p:cNvPr>
          <p:cNvGrpSpPr/>
          <p:nvPr/>
        </p:nvGrpSpPr>
        <p:grpSpPr>
          <a:xfrm>
            <a:off x="1190373" y="1767620"/>
            <a:ext cx="379778" cy="314254"/>
            <a:chOff x="6931035" y="3184144"/>
            <a:chExt cx="716128" cy="719903"/>
          </a:xfrm>
        </p:grpSpPr>
        <p:sp>
          <p:nvSpPr>
            <p:cNvPr id="15" name="Google Shape;1267;p51">
              <a:extLst>
                <a:ext uri="{FF2B5EF4-FFF2-40B4-BE49-F238E27FC236}">
                  <a16:creationId xmlns:a16="http://schemas.microsoft.com/office/drawing/2014/main" id="{833EEF84-42F6-4D3C-8FE7-695F4EB372B9}"/>
                </a:ext>
              </a:extLst>
            </p:cNvPr>
            <p:cNvSpPr/>
            <p:nvPr/>
          </p:nvSpPr>
          <p:spPr>
            <a:xfrm>
              <a:off x="7304099" y="3430106"/>
              <a:ext cx="343064" cy="228463"/>
            </a:xfrm>
            <a:custGeom>
              <a:avLst/>
              <a:gdLst/>
              <a:ahLst/>
              <a:cxnLst/>
              <a:rect l="l" t="t" r="r" b="b"/>
              <a:pathLst>
                <a:path w="590" h="391" extrusionOk="0">
                  <a:moveTo>
                    <a:pt x="507" y="0"/>
                  </a:moveTo>
                  <a:cubicBezTo>
                    <a:pt x="196" y="0"/>
                    <a:pt x="196" y="0"/>
                    <a:pt x="196" y="0"/>
                  </a:cubicBezTo>
                  <a:cubicBezTo>
                    <a:pt x="194" y="0"/>
                    <a:pt x="192" y="0"/>
                    <a:pt x="191" y="2"/>
                  </a:cubicBezTo>
                  <a:cubicBezTo>
                    <a:pt x="2" y="190"/>
                    <a:pt x="2" y="190"/>
                    <a:pt x="2" y="190"/>
                  </a:cubicBezTo>
                  <a:cubicBezTo>
                    <a:pt x="0" y="193"/>
                    <a:pt x="0" y="197"/>
                    <a:pt x="2" y="200"/>
                  </a:cubicBezTo>
                  <a:cubicBezTo>
                    <a:pt x="191" y="389"/>
                    <a:pt x="191" y="389"/>
                    <a:pt x="191" y="389"/>
                  </a:cubicBezTo>
                  <a:cubicBezTo>
                    <a:pt x="192" y="390"/>
                    <a:pt x="194" y="391"/>
                    <a:pt x="196" y="391"/>
                  </a:cubicBezTo>
                  <a:cubicBezTo>
                    <a:pt x="507" y="391"/>
                    <a:pt x="507" y="391"/>
                    <a:pt x="507" y="391"/>
                  </a:cubicBezTo>
                  <a:cubicBezTo>
                    <a:pt x="553" y="391"/>
                    <a:pt x="590" y="353"/>
                    <a:pt x="590" y="307"/>
                  </a:cubicBezTo>
                  <a:cubicBezTo>
                    <a:pt x="590" y="83"/>
                    <a:pt x="590" y="83"/>
                    <a:pt x="590" y="83"/>
                  </a:cubicBezTo>
                  <a:cubicBezTo>
                    <a:pt x="590" y="37"/>
                    <a:pt x="553" y="0"/>
                    <a:pt x="507"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 name="Google Shape;1268;p51">
              <a:extLst>
                <a:ext uri="{FF2B5EF4-FFF2-40B4-BE49-F238E27FC236}">
                  <a16:creationId xmlns:a16="http://schemas.microsoft.com/office/drawing/2014/main" id="{FA2B4985-A09D-4938-B7D9-19F92D32C4D1}"/>
                </a:ext>
              </a:extLst>
            </p:cNvPr>
            <p:cNvSpPr/>
            <p:nvPr/>
          </p:nvSpPr>
          <p:spPr>
            <a:xfrm>
              <a:off x="6931035" y="3430106"/>
              <a:ext cx="343548" cy="228463"/>
            </a:xfrm>
            <a:custGeom>
              <a:avLst/>
              <a:gdLst/>
              <a:ahLst/>
              <a:cxnLst/>
              <a:rect l="l" t="t" r="r" b="b"/>
              <a:pathLst>
                <a:path w="591" h="391" extrusionOk="0">
                  <a:moveTo>
                    <a:pt x="84" y="0"/>
                  </a:moveTo>
                  <a:cubicBezTo>
                    <a:pt x="38" y="0"/>
                    <a:pt x="0" y="37"/>
                    <a:pt x="0" y="83"/>
                  </a:cubicBezTo>
                  <a:cubicBezTo>
                    <a:pt x="0" y="307"/>
                    <a:pt x="0" y="307"/>
                    <a:pt x="0" y="307"/>
                  </a:cubicBezTo>
                  <a:cubicBezTo>
                    <a:pt x="0" y="353"/>
                    <a:pt x="38" y="391"/>
                    <a:pt x="84" y="391"/>
                  </a:cubicBezTo>
                  <a:cubicBezTo>
                    <a:pt x="395" y="391"/>
                    <a:pt x="395" y="391"/>
                    <a:pt x="395" y="391"/>
                  </a:cubicBezTo>
                  <a:cubicBezTo>
                    <a:pt x="396" y="391"/>
                    <a:pt x="398" y="390"/>
                    <a:pt x="399" y="389"/>
                  </a:cubicBezTo>
                  <a:cubicBezTo>
                    <a:pt x="588" y="200"/>
                    <a:pt x="588" y="200"/>
                    <a:pt x="588" y="200"/>
                  </a:cubicBezTo>
                  <a:cubicBezTo>
                    <a:pt x="591" y="197"/>
                    <a:pt x="591" y="193"/>
                    <a:pt x="588" y="190"/>
                  </a:cubicBezTo>
                  <a:cubicBezTo>
                    <a:pt x="399" y="2"/>
                    <a:pt x="399" y="2"/>
                    <a:pt x="399" y="2"/>
                  </a:cubicBezTo>
                  <a:cubicBezTo>
                    <a:pt x="398" y="0"/>
                    <a:pt x="396" y="0"/>
                    <a:pt x="395" y="0"/>
                  </a:cubicBezTo>
                  <a:lnTo>
                    <a:pt x="84" y="0"/>
                  </a:ln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 name="Google Shape;1269;p51">
              <a:extLst>
                <a:ext uri="{FF2B5EF4-FFF2-40B4-BE49-F238E27FC236}">
                  <a16:creationId xmlns:a16="http://schemas.microsoft.com/office/drawing/2014/main" id="{A08C8F59-58AD-4E0E-A844-CD629A03B41C}"/>
                </a:ext>
              </a:extLst>
            </p:cNvPr>
            <p:cNvSpPr/>
            <p:nvPr/>
          </p:nvSpPr>
          <p:spPr>
            <a:xfrm>
              <a:off x="7175631" y="3184144"/>
              <a:ext cx="227419" cy="345369"/>
            </a:xfrm>
            <a:custGeom>
              <a:avLst/>
              <a:gdLst/>
              <a:ahLst/>
              <a:cxnLst/>
              <a:rect l="l" t="t" r="r" b="b"/>
              <a:pathLst>
                <a:path w="391" h="591" extrusionOk="0">
                  <a:moveTo>
                    <a:pt x="307" y="0"/>
                  </a:moveTo>
                  <a:cubicBezTo>
                    <a:pt x="84" y="0"/>
                    <a:pt x="84" y="0"/>
                    <a:pt x="84" y="0"/>
                  </a:cubicBezTo>
                  <a:cubicBezTo>
                    <a:pt x="37" y="0"/>
                    <a:pt x="0" y="38"/>
                    <a:pt x="0" y="84"/>
                  </a:cubicBezTo>
                  <a:cubicBezTo>
                    <a:pt x="0" y="395"/>
                    <a:pt x="0" y="395"/>
                    <a:pt x="0" y="395"/>
                  </a:cubicBezTo>
                  <a:cubicBezTo>
                    <a:pt x="0" y="396"/>
                    <a:pt x="1" y="398"/>
                    <a:pt x="2" y="399"/>
                  </a:cubicBezTo>
                  <a:cubicBezTo>
                    <a:pt x="191" y="588"/>
                    <a:pt x="191" y="588"/>
                    <a:pt x="191" y="588"/>
                  </a:cubicBezTo>
                  <a:cubicBezTo>
                    <a:pt x="193" y="591"/>
                    <a:pt x="198" y="591"/>
                    <a:pt x="200" y="588"/>
                  </a:cubicBezTo>
                  <a:cubicBezTo>
                    <a:pt x="389" y="399"/>
                    <a:pt x="389" y="399"/>
                    <a:pt x="389" y="399"/>
                  </a:cubicBezTo>
                  <a:cubicBezTo>
                    <a:pt x="390" y="398"/>
                    <a:pt x="391" y="396"/>
                    <a:pt x="391" y="395"/>
                  </a:cubicBezTo>
                  <a:cubicBezTo>
                    <a:pt x="391" y="84"/>
                    <a:pt x="391" y="84"/>
                    <a:pt x="391" y="84"/>
                  </a:cubicBezTo>
                  <a:cubicBezTo>
                    <a:pt x="391" y="38"/>
                    <a:pt x="354" y="0"/>
                    <a:pt x="307" y="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8" name="Google Shape;1270;p51">
              <a:extLst>
                <a:ext uri="{FF2B5EF4-FFF2-40B4-BE49-F238E27FC236}">
                  <a16:creationId xmlns:a16="http://schemas.microsoft.com/office/drawing/2014/main" id="{4FD28F62-2DF9-4B3A-8560-5310F560D7BA}"/>
                </a:ext>
              </a:extLst>
            </p:cNvPr>
            <p:cNvSpPr/>
            <p:nvPr/>
          </p:nvSpPr>
          <p:spPr>
            <a:xfrm>
              <a:off x="7175631" y="3558678"/>
              <a:ext cx="227419" cy="345369"/>
            </a:xfrm>
            <a:custGeom>
              <a:avLst/>
              <a:gdLst/>
              <a:ahLst/>
              <a:cxnLst/>
              <a:rect l="l" t="t" r="r" b="b"/>
              <a:pathLst>
                <a:path w="391" h="591" extrusionOk="0">
                  <a:moveTo>
                    <a:pt x="84" y="591"/>
                  </a:moveTo>
                  <a:cubicBezTo>
                    <a:pt x="307" y="591"/>
                    <a:pt x="307" y="591"/>
                    <a:pt x="307" y="591"/>
                  </a:cubicBezTo>
                  <a:cubicBezTo>
                    <a:pt x="354" y="591"/>
                    <a:pt x="391" y="553"/>
                    <a:pt x="391" y="507"/>
                  </a:cubicBezTo>
                  <a:cubicBezTo>
                    <a:pt x="391" y="197"/>
                    <a:pt x="391" y="197"/>
                    <a:pt x="391" y="197"/>
                  </a:cubicBezTo>
                  <a:cubicBezTo>
                    <a:pt x="391" y="195"/>
                    <a:pt x="390" y="193"/>
                    <a:pt x="389" y="192"/>
                  </a:cubicBezTo>
                  <a:cubicBezTo>
                    <a:pt x="200" y="3"/>
                    <a:pt x="200" y="3"/>
                    <a:pt x="200" y="3"/>
                  </a:cubicBezTo>
                  <a:cubicBezTo>
                    <a:pt x="198" y="0"/>
                    <a:pt x="193" y="0"/>
                    <a:pt x="191" y="3"/>
                  </a:cubicBezTo>
                  <a:cubicBezTo>
                    <a:pt x="2" y="192"/>
                    <a:pt x="2" y="192"/>
                    <a:pt x="2" y="192"/>
                  </a:cubicBezTo>
                  <a:cubicBezTo>
                    <a:pt x="1" y="193"/>
                    <a:pt x="0" y="195"/>
                    <a:pt x="0" y="197"/>
                  </a:cubicBezTo>
                  <a:cubicBezTo>
                    <a:pt x="0" y="507"/>
                    <a:pt x="0" y="507"/>
                    <a:pt x="0" y="507"/>
                  </a:cubicBezTo>
                  <a:cubicBezTo>
                    <a:pt x="0" y="553"/>
                    <a:pt x="37" y="591"/>
                    <a:pt x="84" y="59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sp>
        <p:nvSpPr>
          <p:cNvPr id="19" name="Google Shape;273;p24">
            <a:extLst>
              <a:ext uri="{FF2B5EF4-FFF2-40B4-BE49-F238E27FC236}">
                <a16:creationId xmlns:a16="http://schemas.microsoft.com/office/drawing/2014/main" id="{DCBDE26A-0404-46E4-B29A-0EA22C9C53A9}"/>
              </a:ext>
            </a:extLst>
          </p:cNvPr>
          <p:cNvSpPr txBox="1">
            <a:spLocks/>
          </p:cNvSpPr>
          <p:nvPr/>
        </p:nvSpPr>
        <p:spPr>
          <a:xfrm>
            <a:off x="1617847" y="1713447"/>
            <a:ext cx="2505677" cy="42260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1pPr>
            <a:lvl2pPr marR="0" lvl="1"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2pPr>
            <a:lvl3pPr marR="0" lvl="2"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3pPr>
            <a:lvl4pPr marR="0" lvl="3"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4pPr>
            <a:lvl5pPr marR="0" lvl="4"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5pPr>
            <a:lvl6pPr marR="0" lvl="5"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6pPr>
            <a:lvl7pPr marR="0" lvl="6"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7pPr>
            <a:lvl8pPr marR="0" lvl="7"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8pPr>
            <a:lvl9pPr marR="0" lvl="8"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9pPr>
          </a:lstStyle>
          <a:p>
            <a:r>
              <a:rPr lang="en-US" sz="1800" dirty="0">
                <a:solidFill>
                  <a:srgbClr val="FFC000"/>
                </a:solidFill>
                <a:latin typeface="+mn-lt"/>
              </a:rPr>
              <a:t>TRANG CHỦ</a:t>
            </a:r>
            <a:endParaRPr lang="vi-VN" sz="1800" dirty="0">
              <a:solidFill>
                <a:srgbClr val="FFC000"/>
              </a:solidFill>
              <a:latin typeface="+mj-lt"/>
            </a:endParaRPr>
          </a:p>
        </p:txBody>
      </p:sp>
      <p:sp>
        <p:nvSpPr>
          <p:cNvPr id="20" name="TextBox 19">
            <a:extLst>
              <a:ext uri="{FF2B5EF4-FFF2-40B4-BE49-F238E27FC236}">
                <a16:creationId xmlns:a16="http://schemas.microsoft.com/office/drawing/2014/main" id="{DB16BB6F-E297-4DC4-B977-40AF59144D4D}"/>
              </a:ext>
            </a:extLst>
          </p:cNvPr>
          <p:cNvSpPr txBox="1"/>
          <p:nvPr/>
        </p:nvSpPr>
        <p:spPr>
          <a:xfrm>
            <a:off x="5781664" y="2521486"/>
            <a:ext cx="567369" cy="553998"/>
          </a:xfrm>
          <a:prstGeom prst="rect">
            <a:avLst/>
          </a:prstGeom>
          <a:noFill/>
        </p:spPr>
        <p:txBody>
          <a:bodyPr wrap="square">
            <a:spAutoFit/>
          </a:bodyPr>
          <a:lstStyle/>
          <a:p>
            <a:r>
              <a:rPr lang="en" sz="3000" dirty="0">
                <a:solidFill>
                  <a:srgbClr val="FFFFFF"/>
                </a:solidFill>
                <a:latin typeface="+mj-lt"/>
                <a:ea typeface="Hind"/>
                <a:cs typeface="Hind"/>
                <a:sym typeface="Hind"/>
              </a:rPr>
              <a:t>👆</a:t>
            </a:r>
            <a:endParaRPr lang="en-US" sz="3000" dirty="0">
              <a:latin typeface="+mj-lt"/>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6" name="Title 1">
            <a:extLst>
              <a:ext uri="{FF2B5EF4-FFF2-40B4-BE49-F238E27FC236}">
                <a16:creationId xmlns:a16="http://schemas.microsoft.com/office/drawing/2014/main" id="{8AD28282-F94B-4C6B-9F68-873E6EAF2E5D}"/>
              </a:ext>
            </a:extLst>
          </p:cNvPr>
          <p:cNvSpPr txBox="1">
            <a:spLocks/>
          </p:cNvSpPr>
          <p:nvPr/>
        </p:nvSpPr>
        <p:spPr bwMode="auto">
          <a:xfrm>
            <a:off x="2462207" y="2293665"/>
            <a:ext cx="4307856" cy="1997765"/>
          </a:xfrm>
          <a:prstGeom prst="rect">
            <a:avLst/>
          </a:prstGeom>
          <a:scene3d>
            <a:camera prst="orthographicFront"/>
            <a:lightRig rig="threePt" dir="t"/>
          </a:scene3d>
        </p:spPr>
        <p:txBody>
          <a:bodyPr vert="horz" lIns="68580" tIns="34290" rIns="68580" bIns="34290" rtlCol="0" anchor="ctr">
            <a:noAutofit/>
          </a:bodyPr>
          <a:lstStyle>
            <a:lvl1pPr algn="l" defTabSz="914400" rtl="0" eaLnBrk="1" latinLnBrk="0" hangingPunct="1">
              <a:lnSpc>
                <a:spcPct val="90000"/>
              </a:lnSpc>
              <a:spcBef>
                <a:spcPct val="0"/>
              </a:spcBef>
              <a:buNone/>
              <a:defRPr sz="3400" kern="1200">
                <a:solidFill>
                  <a:schemeClr val="tx1"/>
                </a:solidFill>
                <a:latin typeface="+mj-lt"/>
                <a:ea typeface="+mj-ea"/>
                <a:cs typeface="+mj-cs"/>
              </a:defRPr>
            </a:lvl1pPr>
          </a:lstStyle>
          <a:p>
            <a:r>
              <a:rPr lang="vi-VN" sz="1650" b="1" i="1" dirty="0">
                <a:ln w="9525">
                  <a:solidFill>
                    <a:schemeClr val="bg1"/>
                  </a:solidFill>
                  <a:prstDash val="solid"/>
                </a:ln>
                <a:solidFill>
                  <a:srgbClr val="FFFF00"/>
                </a:solidFill>
                <a:effectLst>
                  <a:outerShdw blurRad="12700" dist="38100" dir="2700000" algn="tl" rotWithShape="0">
                    <a:schemeClr val="bg1">
                      <a:lumMod val="50000"/>
                    </a:schemeClr>
                  </a:outerShdw>
                </a:effectLst>
                <a:latin typeface="Arial" panose="020B0604020202020204" pitchFamily="34" charset="0"/>
                <a:cs typeface="Arial" panose="020B0604020202020204" pitchFamily="34" charset="0"/>
              </a:rPr>
              <a:t>1.</a:t>
            </a:r>
            <a:r>
              <a:rPr lang="en-US" sz="1650" b="1" i="1" dirty="0">
                <a:ln w="9525">
                  <a:solidFill>
                    <a:schemeClr val="bg1"/>
                  </a:solidFill>
                  <a:prstDash val="solid"/>
                </a:ln>
                <a:solidFill>
                  <a:srgbClr val="FFFF00"/>
                </a:solidFill>
                <a:effectLst>
                  <a:outerShdw blurRad="12700" dist="38100" dir="2700000" algn="tl" rotWithShape="0">
                    <a:schemeClr val="bg1">
                      <a:lumMod val="50000"/>
                    </a:schemeClr>
                  </a:outerShdw>
                </a:effectLst>
                <a:latin typeface="Arial" panose="020B0604020202020204" pitchFamily="34" charset="0"/>
                <a:cs typeface="Arial" panose="020B0604020202020204" pitchFamily="34" charset="0"/>
              </a:rPr>
              <a:t> </a:t>
            </a:r>
            <a:r>
              <a:rPr lang="vi-VN" sz="1650" b="1" i="1" dirty="0">
                <a:ln w="9525">
                  <a:solidFill>
                    <a:schemeClr val="bg1"/>
                  </a:solidFill>
                  <a:prstDash val="solid"/>
                </a:ln>
                <a:solidFill>
                  <a:srgbClr val="FFFF00"/>
                </a:solidFill>
                <a:effectLst>
                  <a:outerShdw blurRad="12700" dist="38100" dir="2700000" algn="tl" rotWithShape="0">
                    <a:schemeClr val="bg1">
                      <a:lumMod val="50000"/>
                    </a:schemeClr>
                  </a:outerShdw>
                </a:effectLst>
                <a:latin typeface="Arial" panose="020B0604020202020204" pitchFamily="34" charset="0"/>
                <a:cs typeface="Arial" panose="020B0604020202020204" pitchFamily="34" charset="0"/>
              </a:rPr>
              <a:t>Nguyễn Văn Giàu</a:t>
            </a:r>
            <a:r>
              <a:rPr lang="en-US" sz="1650" b="1" i="1" dirty="0">
                <a:ln w="9525">
                  <a:solidFill>
                    <a:schemeClr val="bg1"/>
                  </a:solidFill>
                  <a:prstDash val="solid"/>
                </a:ln>
                <a:solidFill>
                  <a:srgbClr val="FFFF00"/>
                </a:solidFill>
                <a:effectLst>
                  <a:outerShdw blurRad="12700" dist="38100" dir="2700000" algn="tl" rotWithShape="0">
                    <a:schemeClr val="bg1">
                      <a:lumMod val="50000"/>
                    </a:schemeClr>
                  </a:outerShdw>
                </a:effectLst>
                <a:latin typeface="Arial" panose="020B0604020202020204" pitchFamily="34" charset="0"/>
                <a:cs typeface="Arial" panose="020B0604020202020204" pitchFamily="34" charset="0"/>
              </a:rPr>
              <a:t>  -  45.01.104.061</a:t>
            </a:r>
            <a:br>
              <a:rPr lang="vi-VN" sz="1650" b="1" i="1" dirty="0">
                <a:ln w="9525">
                  <a:solidFill>
                    <a:schemeClr val="bg1"/>
                  </a:solidFill>
                  <a:prstDash val="solid"/>
                </a:ln>
                <a:solidFill>
                  <a:srgbClr val="FFFF00"/>
                </a:solidFill>
                <a:effectLst>
                  <a:outerShdw blurRad="12700" dist="38100" dir="2700000" algn="tl" rotWithShape="0">
                    <a:schemeClr val="bg1">
                      <a:lumMod val="50000"/>
                    </a:schemeClr>
                  </a:outerShdw>
                </a:effectLst>
                <a:latin typeface="Arial" panose="020B0604020202020204" pitchFamily="34" charset="0"/>
                <a:cs typeface="Arial" panose="020B0604020202020204" pitchFamily="34" charset="0"/>
              </a:rPr>
            </a:br>
            <a:br>
              <a:rPr lang="en-US" sz="1650" b="1" i="1" dirty="0">
                <a:ln w="9525">
                  <a:solidFill>
                    <a:schemeClr val="bg1"/>
                  </a:solidFill>
                  <a:prstDash val="solid"/>
                </a:ln>
                <a:solidFill>
                  <a:srgbClr val="FFFF00"/>
                </a:solidFill>
                <a:effectLst>
                  <a:outerShdw blurRad="12700" dist="38100" dir="2700000" algn="tl" rotWithShape="0">
                    <a:schemeClr val="bg1">
                      <a:lumMod val="50000"/>
                    </a:schemeClr>
                  </a:outerShdw>
                </a:effectLst>
                <a:latin typeface="Arial" panose="020B0604020202020204" pitchFamily="34" charset="0"/>
                <a:cs typeface="Arial" panose="020B0604020202020204" pitchFamily="34" charset="0"/>
              </a:rPr>
            </a:br>
            <a:r>
              <a:rPr lang="vi-VN" sz="1650" b="1" i="1" dirty="0">
                <a:ln w="9525">
                  <a:solidFill>
                    <a:schemeClr val="bg1"/>
                  </a:solidFill>
                  <a:prstDash val="solid"/>
                </a:ln>
                <a:solidFill>
                  <a:srgbClr val="FFFF00"/>
                </a:solidFill>
                <a:effectLst>
                  <a:outerShdw blurRad="12700" dist="38100" dir="2700000" algn="tl" rotWithShape="0">
                    <a:schemeClr val="bg1">
                      <a:lumMod val="50000"/>
                    </a:schemeClr>
                  </a:outerShdw>
                </a:effectLst>
                <a:latin typeface="Arial" panose="020B0604020202020204" pitchFamily="34" charset="0"/>
                <a:cs typeface="Arial" panose="020B0604020202020204" pitchFamily="34" charset="0"/>
              </a:rPr>
              <a:t>2.</a:t>
            </a:r>
            <a:r>
              <a:rPr lang="en-US" sz="1650" b="1" i="1" dirty="0">
                <a:ln w="9525">
                  <a:solidFill>
                    <a:schemeClr val="bg1"/>
                  </a:solidFill>
                  <a:prstDash val="solid"/>
                </a:ln>
                <a:solidFill>
                  <a:srgbClr val="FFFF00"/>
                </a:solidFill>
                <a:effectLst>
                  <a:outerShdw blurRad="12700" dist="38100" dir="2700000" algn="tl" rotWithShape="0">
                    <a:schemeClr val="bg1">
                      <a:lumMod val="50000"/>
                    </a:schemeClr>
                  </a:outerShdw>
                </a:effectLst>
                <a:latin typeface="Arial" panose="020B0604020202020204" pitchFamily="34" charset="0"/>
                <a:cs typeface="Arial" panose="020B0604020202020204" pitchFamily="34" charset="0"/>
              </a:rPr>
              <a:t> </a:t>
            </a:r>
            <a:r>
              <a:rPr lang="vi-VN" sz="1650" b="1" i="1" dirty="0">
                <a:ln w="9525">
                  <a:solidFill>
                    <a:schemeClr val="bg1"/>
                  </a:solidFill>
                  <a:prstDash val="solid"/>
                </a:ln>
                <a:solidFill>
                  <a:srgbClr val="FFFF00"/>
                </a:solidFill>
                <a:effectLst>
                  <a:outerShdw blurRad="12700" dist="38100" dir="2700000" algn="tl" rotWithShape="0">
                    <a:schemeClr val="bg1">
                      <a:lumMod val="50000"/>
                    </a:schemeClr>
                  </a:outerShdw>
                </a:effectLst>
                <a:latin typeface="Arial" panose="020B0604020202020204" pitchFamily="34" charset="0"/>
                <a:cs typeface="Arial" panose="020B0604020202020204" pitchFamily="34" charset="0"/>
              </a:rPr>
              <a:t>Huỳnh Bảo Lộc</a:t>
            </a:r>
            <a:r>
              <a:rPr lang="en-US" sz="1650" b="1" i="1" dirty="0">
                <a:ln w="9525">
                  <a:solidFill>
                    <a:schemeClr val="bg1"/>
                  </a:solidFill>
                  <a:prstDash val="solid"/>
                </a:ln>
                <a:solidFill>
                  <a:srgbClr val="FFFF00"/>
                </a:solidFill>
                <a:effectLst>
                  <a:outerShdw blurRad="12700" dist="38100" dir="2700000" algn="tl" rotWithShape="0">
                    <a:schemeClr val="bg1">
                      <a:lumMod val="50000"/>
                    </a:schemeClr>
                  </a:outerShdw>
                </a:effectLst>
                <a:latin typeface="Arial" panose="020B0604020202020204" pitchFamily="34" charset="0"/>
                <a:cs typeface="Arial" panose="020B0604020202020204" pitchFamily="34" charset="0"/>
              </a:rPr>
              <a:t>  - 45.01.104.134</a:t>
            </a:r>
            <a:br>
              <a:rPr lang="vi-VN" sz="1650" b="1" i="1" dirty="0">
                <a:ln w="9525">
                  <a:solidFill>
                    <a:schemeClr val="bg1"/>
                  </a:solidFill>
                  <a:prstDash val="solid"/>
                </a:ln>
                <a:solidFill>
                  <a:srgbClr val="FFFF00"/>
                </a:solidFill>
                <a:effectLst>
                  <a:outerShdw blurRad="12700" dist="38100" dir="2700000" algn="tl" rotWithShape="0">
                    <a:schemeClr val="bg1">
                      <a:lumMod val="50000"/>
                    </a:schemeClr>
                  </a:outerShdw>
                </a:effectLst>
                <a:latin typeface="Arial" panose="020B0604020202020204" pitchFamily="34" charset="0"/>
                <a:cs typeface="Arial" panose="020B0604020202020204" pitchFamily="34" charset="0"/>
              </a:rPr>
            </a:br>
            <a:br>
              <a:rPr lang="en-US" sz="1650" b="1" i="1" dirty="0">
                <a:ln w="9525">
                  <a:solidFill>
                    <a:schemeClr val="bg1"/>
                  </a:solidFill>
                  <a:prstDash val="solid"/>
                </a:ln>
                <a:solidFill>
                  <a:srgbClr val="FFFF00"/>
                </a:solidFill>
                <a:effectLst>
                  <a:outerShdw blurRad="12700" dist="38100" dir="2700000" algn="tl" rotWithShape="0">
                    <a:schemeClr val="bg1">
                      <a:lumMod val="50000"/>
                    </a:schemeClr>
                  </a:outerShdw>
                </a:effectLst>
                <a:latin typeface="Arial" panose="020B0604020202020204" pitchFamily="34" charset="0"/>
                <a:cs typeface="Arial" panose="020B0604020202020204" pitchFamily="34" charset="0"/>
              </a:rPr>
            </a:br>
            <a:r>
              <a:rPr lang="vi-VN" sz="1650" b="1" i="1" dirty="0">
                <a:ln w="9525">
                  <a:solidFill>
                    <a:schemeClr val="bg1"/>
                  </a:solidFill>
                  <a:prstDash val="solid"/>
                </a:ln>
                <a:solidFill>
                  <a:srgbClr val="FFFF00"/>
                </a:solidFill>
                <a:effectLst>
                  <a:outerShdw blurRad="12700" dist="38100" dir="2700000" algn="tl" rotWithShape="0">
                    <a:schemeClr val="bg1">
                      <a:lumMod val="50000"/>
                    </a:schemeClr>
                  </a:outerShdw>
                </a:effectLst>
                <a:latin typeface="Arial" panose="020B0604020202020204" pitchFamily="34" charset="0"/>
                <a:cs typeface="Arial" panose="020B0604020202020204" pitchFamily="34" charset="0"/>
              </a:rPr>
              <a:t>3.</a:t>
            </a:r>
            <a:r>
              <a:rPr lang="en-US" sz="1650" b="1" i="1" dirty="0">
                <a:ln w="9525">
                  <a:solidFill>
                    <a:schemeClr val="bg1"/>
                  </a:solidFill>
                  <a:prstDash val="solid"/>
                </a:ln>
                <a:solidFill>
                  <a:srgbClr val="FFFF00"/>
                </a:solidFill>
                <a:effectLst>
                  <a:outerShdw blurRad="12700" dist="38100" dir="2700000" algn="tl" rotWithShape="0">
                    <a:schemeClr val="bg1">
                      <a:lumMod val="50000"/>
                    </a:schemeClr>
                  </a:outerShdw>
                </a:effectLst>
                <a:latin typeface="Arial" panose="020B0604020202020204" pitchFamily="34" charset="0"/>
                <a:cs typeface="Arial" panose="020B0604020202020204" pitchFamily="34" charset="0"/>
              </a:rPr>
              <a:t> </a:t>
            </a:r>
            <a:r>
              <a:rPr lang="en-US" sz="1650" b="1" i="1" dirty="0" err="1">
                <a:ln w="9525">
                  <a:solidFill>
                    <a:schemeClr val="bg1"/>
                  </a:solidFill>
                  <a:prstDash val="solid"/>
                </a:ln>
                <a:solidFill>
                  <a:srgbClr val="FFFF00"/>
                </a:solidFill>
                <a:effectLst>
                  <a:outerShdw blurRad="12700" dist="38100" dir="2700000" algn="tl" rotWithShape="0">
                    <a:schemeClr val="bg1">
                      <a:lumMod val="50000"/>
                    </a:schemeClr>
                  </a:outerShdw>
                </a:effectLst>
                <a:latin typeface="Arial" panose="020B0604020202020204" pitchFamily="34" charset="0"/>
                <a:cs typeface="Arial" panose="020B0604020202020204" pitchFamily="34" charset="0"/>
              </a:rPr>
              <a:t>Đỗ</a:t>
            </a:r>
            <a:r>
              <a:rPr lang="en-US" sz="1650" b="1" i="1" dirty="0">
                <a:ln w="9525">
                  <a:solidFill>
                    <a:schemeClr val="bg1"/>
                  </a:solidFill>
                  <a:prstDash val="solid"/>
                </a:ln>
                <a:solidFill>
                  <a:srgbClr val="FFFF00"/>
                </a:solidFill>
                <a:effectLst>
                  <a:outerShdw blurRad="12700" dist="38100" dir="2700000" algn="tl" rotWithShape="0">
                    <a:schemeClr val="bg1">
                      <a:lumMod val="50000"/>
                    </a:schemeClr>
                  </a:outerShdw>
                </a:effectLst>
                <a:latin typeface="Arial" panose="020B0604020202020204" pitchFamily="34" charset="0"/>
                <a:cs typeface="Arial" panose="020B0604020202020204" pitchFamily="34" charset="0"/>
              </a:rPr>
              <a:t> </a:t>
            </a:r>
            <a:r>
              <a:rPr lang="en-US" sz="1650" b="1" i="1" dirty="0" err="1">
                <a:ln w="9525">
                  <a:solidFill>
                    <a:schemeClr val="bg1"/>
                  </a:solidFill>
                  <a:prstDash val="solid"/>
                </a:ln>
                <a:solidFill>
                  <a:srgbClr val="FFFF00"/>
                </a:solidFill>
                <a:effectLst>
                  <a:outerShdw blurRad="12700" dist="38100" dir="2700000" algn="tl" rotWithShape="0">
                    <a:schemeClr val="bg1">
                      <a:lumMod val="50000"/>
                    </a:schemeClr>
                  </a:outerShdw>
                </a:effectLst>
                <a:latin typeface="Arial" panose="020B0604020202020204" pitchFamily="34" charset="0"/>
                <a:cs typeface="Arial" panose="020B0604020202020204" pitchFamily="34" charset="0"/>
              </a:rPr>
              <a:t>Tín</a:t>
            </a:r>
            <a:r>
              <a:rPr lang="en-US" sz="1650" b="1" i="1" dirty="0">
                <a:ln w="9525">
                  <a:solidFill>
                    <a:schemeClr val="bg1"/>
                  </a:solidFill>
                  <a:prstDash val="solid"/>
                </a:ln>
                <a:solidFill>
                  <a:srgbClr val="FFFF00"/>
                </a:solidFill>
                <a:effectLst>
                  <a:outerShdw blurRad="12700" dist="38100" dir="2700000" algn="tl" rotWithShape="0">
                    <a:schemeClr val="bg1">
                      <a:lumMod val="50000"/>
                    </a:schemeClr>
                  </a:outerShdw>
                </a:effectLst>
                <a:latin typeface="Arial" panose="020B0604020202020204" pitchFamily="34" charset="0"/>
                <a:cs typeface="Arial" panose="020B0604020202020204" pitchFamily="34" charset="0"/>
              </a:rPr>
              <a:t>  – 45.01.104.239</a:t>
            </a:r>
            <a:br>
              <a:rPr lang="en-US" sz="1650" b="1" i="1" dirty="0">
                <a:ln w="9525">
                  <a:solidFill>
                    <a:schemeClr val="bg1"/>
                  </a:solidFill>
                  <a:prstDash val="solid"/>
                </a:ln>
                <a:solidFill>
                  <a:srgbClr val="FFFF00"/>
                </a:solidFill>
                <a:effectLst>
                  <a:outerShdw blurRad="12700" dist="38100" dir="2700000" algn="tl" rotWithShape="0">
                    <a:schemeClr val="bg1">
                      <a:lumMod val="50000"/>
                    </a:schemeClr>
                  </a:outerShdw>
                </a:effectLst>
                <a:latin typeface="Arial" panose="020B0604020202020204" pitchFamily="34" charset="0"/>
                <a:cs typeface="Arial" panose="020B0604020202020204" pitchFamily="34" charset="0"/>
              </a:rPr>
            </a:br>
            <a:br>
              <a:rPr lang="en-US" sz="1650" b="1" i="1" dirty="0">
                <a:ln w="9525">
                  <a:solidFill>
                    <a:schemeClr val="bg1"/>
                  </a:solidFill>
                  <a:prstDash val="solid"/>
                </a:ln>
                <a:solidFill>
                  <a:srgbClr val="FFFF00"/>
                </a:solidFill>
                <a:effectLst>
                  <a:outerShdw blurRad="12700" dist="38100" dir="2700000" algn="tl" rotWithShape="0">
                    <a:schemeClr val="bg1">
                      <a:lumMod val="50000"/>
                    </a:schemeClr>
                  </a:outerShdw>
                </a:effectLst>
                <a:latin typeface="Arial" panose="020B0604020202020204" pitchFamily="34" charset="0"/>
                <a:cs typeface="Arial" panose="020B0604020202020204" pitchFamily="34" charset="0"/>
              </a:rPr>
            </a:br>
            <a:r>
              <a:rPr lang="en-US" sz="1650" b="1" i="1" dirty="0">
                <a:ln w="9525">
                  <a:solidFill>
                    <a:schemeClr val="bg1"/>
                  </a:solidFill>
                  <a:prstDash val="solid"/>
                </a:ln>
                <a:solidFill>
                  <a:srgbClr val="FFFF00"/>
                </a:solidFill>
                <a:effectLst>
                  <a:outerShdw blurRad="12700" dist="38100" dir="2700000" algn="tl" rotWithShape="0">
                    <a:schemeClr val="bg1">
                      <a:lumMod val="50000"/>
                    </a:schemeClr>
                  </a:outerShdw>
                </a:effectLst>
                <a:latin typeface="Arial" panose="020B0604020202020204" pitchFamily="34" charset="0"/>
                <a:cs typeface="Arial" panose="020B0604020202020204" pitchFamily="34" charset="0"/>
              </a:rPr>
              <a:t>4. </a:t>
            </a:r>
            <a:r>
              <a:rPr lang="en-US" sz="1650" b="1" i="1" dirty="0" err="1">
                <a:ln w="9525">
                  <a:solidFill>
                    <a:schemeClr val="bg1"/>
                  </a:solidFill>
                  <a:prstDash val="solid"/>
                </a:ln>
                <a:solidFill>
                  <a:srgbClr val="FFFF00"/>
                </a:solidFill>
                <a:effectLst>
                  <a:outerShdw blurRad="12700" dist="38100" dir="2700000" algn="tl" rotWithShape="0">
                    <a:schemeClr val="bg1">
                      <a:lumMod val="50000"/>
                    </a:schemeClr>
                  </a:outerShdw>
                </a:effectLst>
                <a:latin typeface="Arial" panose="020B0604020202020204" pitchFamily="34" charset="0"/>
                <a:cs typeface="Arial" panose="020B0604020202020204" pitchFamily="34" charset="0"/>
              </a:rPr>
              <a:t>Thế</a:t>
            </a:r>
            <a:r>
              <a:rPr lang="en-US" sz="1650" b="1" i="1" dirty="0">
                <a:ln w="9525">
                  <a:solidFill>
                    <a:schemeClr val="bg1"/>
                  </a:solidFill>
                  <a:prstDash val="solid"/>
                </a:ln>
                <a:solidFill>
                  <a:srgbClr val="FFFF00"/>
                </a:solidFill>
                <a:effectLst>
                  <a:outerShdw blurRad="12700" dist="38100" dir="2700000" algn="tl" rotWithShape="0">
                    <a:schemeClr val="bg1">
                      <a:lumMod val="50000"/>
                    </a:schemeClr>
                  </a:outerShdw>
                </a:effectLst>
                <a:latin typeface="Arial" panose="020B0604020202020204" pitchFamily="34" charset="0"/>
                <a:cs typeface="Arial" panose="020B0604020202020204" pitchFamily="34" charset="0"/>
              </a:rPr>
              <a:t> </a:t>
            </a:r>
            <a:r>
              <a:rPr lang="en-US" sz="1650" b="1" i="1" dirty="0" err="1">
                <a:ln w="9525">
                  <a:solidFill>
                    <a:schemeClr val="bg1"/>
                  </a:solidFill>
                  <a:prstDash val="solid"/>
                </a:ln>
                <a:solidFill>
                  <a:srgbClr val="FFFF00"/>
                </a:solidFill>
                <a:effectLst>
                  <a:outerShdw blurRad="12700" dist="38100" dir="2700000" algn="tl" rotWithShape="0">
                    <a:schemeClr val="bg1">
                      <a:lumMod val="50000"/>
                    </a:schemeClr>
                  </a:outerShdw>
                </a:effectLst>
                <a:latin typeface="Arial" panose="020B0604020202020204" pitchFamily="34" charset="0"/>
                <a:cs typeface="Arial" panose="020B0604020202020204" pitchFamily="34" charset="0"/>
              </a:rPr>
              <a:t>Phương</a:t>
            </a:r>
            <a:r>
              <a:rPr lang="en-US" sz="1650" b="1" i="1" dirty="0">
                <a:ln w="9525">
                  <a:solidFill>
                    <a:schemeClr val="bg1"/>
                  </a:solidFill>
                  <a:prstDash val="solid"/>
                </a:ln>
                <a:solidFill>
                  <a:srgbClr val="FFFF00"/>
                </a:solidFill>
                <a:effectLst>
                  <a:outerShdw blurRad="12700" dist="38100" dir="2700000" algn="tl" rotWithShape="0">
                    <a:schemeClr val="bg1">
                      <a:lumMod val="50000"/>
                    </a:schemeClr>
                  </a:outerShdw>
                </a:effectLst>
                <a:latin typeface="Arial" panose="020B0604020202020204" pitchFamily="34" charset="0"/>
                <a:cs typeface="Arial" panose="020B0604020202020204" pitchFamily="34" charset="0"/>
              </a:rPr>
              <a:t>  -  45.01.104.184</a:t>
            </a:r>
            <a:br>
              <a:rPr lang="en-US" sz="1650" b="1" i="1" dirty="0">
                <a:ln w="9525">
                  <a:solidFill>
                    <a:schemeClr val="bg1"/>
                  </a:solidFill>
                  <a:prstDash val="solid"/>
                </a:ln>
                <a:solidFill>
                  <a:srgbClr val="FFFF00"/>
                </a:solidFill>
                <a:effectLst>
                  <a:outerShdw blurRad="12700" dist="38100" dir="2700000" algn="tl" rotWithShape="0">
                    <a:schemeClr val="bg1">
                      <a:lumMod val="50000"/>
                    </a:schemeClr>
                  </a:outerShdw>
                </a:effectLst>
                <a:latin typeface="Arial" panose="020B0604020202020204" pitchFamily="34" charset="0"/>
                <a:cs typeface="Arial" panose="020B0604020202020204" pitchFamily="34" charset="0"/>
              </a:rPr>
            </a:br>
            <a:br>
              <a:rPr lang="en-US" sz="1650" b="1" i="1" dirty="0">
                <a:ln w="9525">
                  <a:solidFill>
                    <a:schemeClr val="bg1"/>
                  </a:solidFill>
                  <a:prstDash val="solid"/>
                </a:ln>
                <a:solidFill>
                  <a:srgbClr val="FFFF00"/>
                </a:solidFill>
                <a:effectLst>
                  <a:outerShdw blurRad="12700" dist="38100" dir="2700000" algn="tl" rotWithShape="0">
                    <a:schemeClr val="bg1">
                      <a:lumMod val="50000"/>
                    </a:schemeClr>
                  </a:outerShdw>
                </a:effectLst>
                <a:latin typeface="Arial" panose="020B0604020202020204" pitchFamily="34" charset="0"/>
                <a:cs typeface="Arial" panose="020B0604020202020204" pitchFamily="34" charset="0"/>
              </a:rPr>
            </a:br>
            <a:r>
              <a:rPr lang="en-US" sz="1650" b="1" i="1" dirty="0">
                <a:ln w="9525">
                  <a:solidFill>
                    <a:schemeClr val="bg1"/>
                  </a:solidFill>
                  <a:prstDash val="solid"/>
                </a:ln>
                <a:solidFill>
                  <a:srgbClr val="FFFF00"/>
                </a:solidFill>
                <a:effectLst>
                  <a:outerShdw blurRad="12700" dist="38100" dir="2700000" algn="tl" rotWithShape="0">
                    <a:schemeClr val="bg1">
                      <a:lumMod val="50000"/>
                    </a:schemeClr>
                  </a:outerShdw>
                </a:effectLst>
                <a:latin typeface="Arial" panose="020B0604020202020204" pitchFamily="34" charset="0"/>
                <a:cs typeface="Arial" panose="020B0604020202020204" pitchFamily="34" charset="0"/>
              </a:rPr>
              <a:t>5. </a:t>
            </a:r>
            <a:r>
              <a:rPr lang="en-US" sz="1650" b="1" i="1" dirty="0" err="1">
                <a:ln w="9525">
                  <a:solidFill>
                    <a:schemeClr val="bg1"/>
                  </a:solidFill>
                  <a:prstDash val="solid"/>
                </a:ln>
                <a:solidFill>
                  <a:srgbClr val="FFFF00"/>
                </a:solidFill>
                <a:effectLst>
                  <a:outerShdw blurRad="12700" dist="38100" dir="2700000" algn="tl" rotWithShape="0">
                    <a:schemeClr val="bg1">
                      <a:lumMod val="50000"/>
                    </a:schemeClr>
                  </a:outerShdw>
                </a:effectLst>
                <a:latin typeface="Arial" panose="020B0604020202020204" pitchFamily="34" charset="0"/>
                <a:cs typeface="Arial" panose="020B0604020202020204" pitchFamily="34" charset="0"/>
              </a:rPr>
              <a:t>Nguyễn</a:t>
            </a:r>
            <a:r>
              <a:rPr lang="en-US" sz="1650" b="1" i="1" dirty="0">
                <a:ln w="9525">
                  <a:solidFill>
                    <a:schemeClr val="bg1"/>
                  </a:solidFill>
                  <a:prstDash val="solid"/>
                </a:ln>
                <a:solidFill>
                  <a:srgbClr val="FFFF00"/>
                </a:solidFill>
                <a:effectLst>
                  <a:outerShdw blurRad="12700" dist="38100" dir="2700000" algn="tl" rotWithShape="0">
                    <a:schemeClr val="bg1">
                      <a:lumMod val="50000"/>
                    </a:schemeClr>
                  </a:outerShdw>
                </a:effectLst>
                <a:latin typeface="Arial" panose="020B0604020202020204" pitchFamily="34" charset="0"/>
                <a:cs typeface="Arial" panose="020B0604020202020204" pitchFamily="34" charset="0"/>
              </a:rPr>
              <a:t> Minh </a:t>
            </a:r>
            <a:r>
              <a:rPr lang="en-US" sz="1650" b="1" i="1" dirty="0" err="1">
                <a:ln w="9525">
                  <a:solidFill>
                    <a:schemeClr val="bg1"/>
                  </a:solidFill>
                  <a:prstDash val="solid"/>
                </a:ln>
                <a:solidFill>
                  <a:srgbClr val="FFFF00"/>
                </a:solidFill>
                <a:effectLst>
                  <a:outerShdw blurRad="12700" dist="38100" dir="2700000" algn="tl" rotWithShape="0">
                    <a:schemeClr val="bg1">
                      <a:lumMod val="50000"/>
                    </a:schemeClr>
                  </a:outerShdw>
                </a:effectLst>
                <a:latin typeface="Arial" panose="020B0604020202020204" pitchFamily="34" charset="0"/>
                <a:cs typeface="Arial" panose="020B0604020202020204" pitchFamily="34" charset="0"/>
              </a:rPr>
              <a:t>Văn</a:t>
            </a:r>
            <a:r>
              <a:rPr lang="en-US" sz="1650" b="1" i="1" dirty="0">
                <a:ln w="9525">
                  <a:solidFill>
                    <a:schemeClr val="bg1"/>
                  </a:solidFill>
                  <a:prstDash val="solid"/>
                </a:ln>
                <a:solidFill>
                  <a:srgbClr val="FFFF00"/>
                </a:solidFill>
                <a:effectLst>
                  <a:outerShdw blurRad="12700" dist="38100" dir="2700000" algn="tl" rotWithShape="0">
                    <a:schemeClr val="bg1">
                      <a:lumMod val="50000"/>
                    </a:schemeClr>
                  </a:outerShdw>
                </a:effectLst>
                <a:latin typeface="Arial" panose="020B0604020202020204" pitchFamily="34" charset="0"/>
                <a:cs typeface="Arial" panose="020B0604020202020204" pitchFamily="34" charset="0"/>
              </a:rPr>
              <a:t>  - 45.01.104.273</a:t>
            </a:r>
          </a:p>
        </p:txBody>
      </p:sp>
      <p:sp>
        <p:nvSpPr>
          <p:cNvPr id="7" name="Subtitle 2">
            <a:extLst>
              <a:ext uri="{FF2B5EF4-FFF2-40B4-BE49-F238E27FC236}">
                <a16:creationId xmlns:a16="http://schemas.microsoft.com/office/drawing/2014/main" id="{FEA23A9A-E802-4779-9F39-D9611AF12FEA}"/>
              </a:ext>
            </a:extLst>
          </p:cNvPr>
          <p:cNvSpPr txBox="1">
            <a:spLocks/>
          </p:cNvSpPr>
          <p:nvPr/>
        </p:nvSpPr>
        <p:spPr>
          <a:xfrm>
            <a:off x="2690032" y="1514966"/>
            <a:ext cx="3429724" cy="735365"/>
          </a:xfrm>
          <a:prstGeom prst="rect">
            <a:avLst/>
          </a:prstGeom>
        </p:spPr>
        <p:txBody>
          <a:bodyPr vert="horz" lIns="68580" tIns="34290" rIns="68580" bIns="34290" rtlCol="0">
            <a:noAutofit/>
          </a:bodyPr>
          <a:lstStyle>
            <a:lvl1pPr marL="274320" indent="-274320" algn="l" defTabSz="914400" rtl="0" eaLnBrk="1" latinLnBrk="0" hangingPunct="1">
              <a:spcBef>
                <a:spcPts val="2200"/>
              </a:spcBef>
              <a:buClr>
                <a:schemeClr val="tx1">
                  <a:lumMod val="65000"/>
                </a:schemeClr>
              </a:buClr>
              <a:buFont typeface="Arial" pitchFamily="34" charset="0"/>
              <a:buChar char="•"/>
              <a:defRPr sz="2200" kern="1200">
                <a:solidFill>
                  <a:schemeClr val="tx1"/>
                </a:solidFill>
                <a:latin typeface="+mn-lt"/>
                <a:ea typeface="+mn-ea"/>
                <a:cs typeface="+mn-cs"/>
              </a:defRPr>
            </a:lvl1pPr>
            <a:lvl2pPr marL="594360" indent="-274320" algn="l" defTabSz="914400" rtl="0" eaLnBrk="1" latinLnBrk="0" hangingPunct="1">
              <a:spcBef>
                <a:spcPts val="1600"/>
              </a:spcBef>
              <a:buClr>
                <a:schemeClr val="tx1">
                  <a:lumMod val="65000"/>
                </a:schemeClr>
              </a:buClr>
              <a:buFont typeface="Arial" pitchFamily="34" charset="0"/>
              <a:buChar char="•"/>
              <a:defRPr sz="2000" kern="1200">
                <a:solidFill>
                  <a:schemeClr val="tx1"/>
                </a:solidFill>
                <a:latin typeface="+mn-lt"/>
                <a:ea typeface="+mn-ea"/>
                <a:cs typeface="+mn-cs"/>
              </a:defRPr>
            </a:lvl2pPr>
            <a:lvl3pPr marL="868680" indent="-228600" algn="l" defTabSz="914400" rtl="0" eaLnBrk="1" latinLnBrk="0" hangingPunct="1">
              <a:spcBef>
                <a:spcPts val="1200"/>
              </a:spcBef>
              <a:buClr>
                <a:schemeClr val="tx1">
                  <a:lumMod val="65000"/>
                </a:schemeClr>
              </a:buClr>
              <a:buFont typeface="Arial" pitchFamily="34" charset="0"/>
              <a:buChar char="•"/>
              <a:defRPr sz="1800" kern="1200">
                <a:solidFill>
                  <a:schemeClr val="tx1"/>
                </a:solidFill>
                <a:latin typeface="+mn-lt"/>
                <a:ea typeface="+mn-ea"/>
                <a:cs typeface="+mn-cs"/>
              </a:defRPr>
            </a:lvl3pPr>
            <a:lvl4pPr marL="1188720" indent="-228600" algn="l" defTabSz="914400" rtl="0" eaLnBrk="1" latinLnBrk="0" hangingPunct="1">
              <a:spcBef>
                <a:spcPts val="1000"/>
              </a:spcBef>
              <a:buClr>
                <a:schemeClr val="tx1">
                  <a:lumMod val="65000"/>
                </a:schemeClr>
              </a:buClr>
              <a:buFont typeface="Arial" pitchFamily="34" charset="0"/>
              <a:buChar char="•"/>
              <a:defRPr sz="1600" kern="1200">
                <a:solidFill>
                  <a:schemeClr val="tx1"/>
                </a:solidFill>
                <a:latin typeface="+mn-lt"/>
                <a:ea typeface="+mn-ea"/>
                <a:cs typeface="+mn-cs"/>
              </a:defRPr>
            </a:lvl4pPr>
            <a:lvl5pPr marL="1417320" indent="-228600" algn="l" defTabSz="914400" rtl="0" eaLnBrk="1" latinLnBrk="0" hangingPunct="1">
              <a:spcBef>
                <a:spcPts val="800"/>
              </a:spcBef>
              <a:buClr>
                <a:schemeClr val="tx1">
                  <a:lumMod val="65000"/>
                </a:schemeClr>
              </a:buClr>
              <a:buFont typeface="Arial" pitchFamily="34" charset="0"/>
              <a:buChar char="•"/>
              <a:defRPr sz="1600" kern="1200">
                <a:solidFill>
                  <a:schemeClr val="tx1"/>
                </a:solidFill>
                <a:latin typeface="+mn-lt"/>
                <a:ea typeface="+mn-ea"/>
                <a:cs typeface="+mn-cs"/>
              </a:defRPr>
            </a:lvl5pPr>
            <a:lvl6pPr marL="1645920" indent="-228600" algn="l" defTabSz="914400" rtl="0" eaLnBrk="1" latinLnBrk="0" hangingPunct="1">
              <a:spcBef>
                <a:spcPts val="600"/>
              </a:spcBef>
              <a:buClr>
                <a:schemeClr val="tx1">
                  <a:lumMod val="65000"/>
                </a:schemeClr>
              </a:buClr>
              <a:buFont typeface="Arial" pitchFamily="34" charset="0"/>
              <a:buChar char="•"/>
              <a:defRPr sz="1600" kern="1200">
                <a:solidFill>
                  <a:schemeClr val="tx1"/>
                </a:solidFill>
                <a:latin typeface="+mn-lt"/>
                <a:ea typeface="+mn-ea"/>
                <a:cs typeface="+mn-cs"/>
              </a:defRPr>
            </a:lvl6pPr>
            <a:lvl7pPr marL="1874520" indent="-228600" algn="l" defTabSz="914400" rtl="0" eaLnBrk="1" latinLnBrk="0" hangingPunct="1">
              <a:spcBef>
                <a:spcPts val="600"/>
              </a:spcBef>
              <a:buClr>
                <a:schemeClr val="tx1">
                  <a:lumMod val="65000"/>
                </a:schemeClr>
              </a:buClr>
              <a:buFont typeface="Arial" pitchFamily="34" charset="0"/>
              <a:buChar char="•"/>
              <a:defRPr sz="1600" kern="1200">
                <a:solidFill>
                  <a:schemeClr val="tx1"/>
                </a:solidFill>
                <a:latin typeface="+mn-lt"/>
                <a:ea typeface="+mn-ea"/>
                <a:cs typeface="+mn-cs"/>
              </a:defRPr>
            </a:lvl7pPr>
            <a:lvl8pPr marL="2103120" indent="-228600" algn="l" defTabSz="914400" rtl="0" eaLnBrk="1" latinLnBrk="0" hangingPunct="1">
              <a:spcBef>
                <a:spcPts val="600"/>
              </a:spcBef>
              <a:buClr>
                <a:schemeClr val="tx1">
                  <a:lumMod val="65000"/>
                </a:schemeClr>
              </a:buClr>
              <a:buFont typeface="Arial" pitchFamily="34" charset="0"/>
              <a:buChar char="•"/>
              <a:defRPr sz="1600" kern="1200">
                <a:solidFill>
                  <a:schemeClr val="tx1"/>
                </a:solidFill>
                <a:latin typeface="+mn-lt"/>
                <a:ea typeface="+mn-ea"/>
                <a:cs typeface="+mn-cs"/>
              </a:defRPr>
            </a:lvl8pPr>
            <a:lvl9pPr marL="2331720" indent="-228600" algn="l" defTabSz="914400" rtl="0" eaLnBrk="1" latinLnBrk="0" hangingPunct="1">
              <a:spcBef>
                <a:spcPts val="600"/>
              </a:spcBef>
              <a:buClr>
                <a:schemeClr val="tx1">
                  <a:lumMod val="65000"/>
                </a:schemeClr>
              </a:buClr>
              <a:buFont typeface="Arial" pitchFamily="34" charset="0"/>
              <a:buChar char="•"/>
              <a:defRPr sz="1600" kern="1200">
                <a:solidFill>
                  <a:schemeClr val="tx1"/>
                </a:solidFill>
                <a:latin typeface="+mn-lt"/>
                <a:ea typeface="+mn-ea"/>
                <a:cs typeface="+mn-cs"/>
              </a:defRPr>
            </a:lvl9pPr>
          </a:lstStyle>
          <a:p>
            <a:pPr marL="0" indent="0">
              <a:buNone/>
            </a:pPr>
            <a:r>
              <a:rPr lang="en-US" sz="2700" b="1" dirty="0">
                <a:latin typeface="Arial" panose="020B0604020202020204" pitchFamily="34" charset="0"/>
                <a:cs typeface="Arial" panose="020B0604020202020204" pitchFamily="34" charset="0"/>
              </a:rPr>
              <a:t>THÀNH VIÊN NHÓM</a:t>
            </a:r>
          </a:p>
        </p:txBody>
      </p:sp>
      <p:grpSp>
        <p:nvGrpSpPr>
          <p:cNvPr id="10" name="Google Shape;1319;p51">
            <a:extLst>
              <a:ext uri="{FF2B5EF4-FFF2-40B4-BE49-F238E27FC236}">
                <a16:creationId xmlns:a16="http://schemas.microsoft.com/office/drawing/2014/main" id="{EC3B21AD-E76E-44A3-8284-D8006B59BF3E}"/>
              </a:ext>
            </a:extLst>
          </p:cNvPr>
          <p:cNvGrpSpPr/>
          <p:nvPr/>
        </p:nvGrpSpPr>
        <p:grpSpPr>
          <a:xfrm>
            <a:off x="2189860" y="1524812"/>
            <a:ext cx="445901" cy="413282"/>
            <a:chOff x="1570037" y="1341437"/>
            <a:chExt cx="4943475" cy="4576762"/>
          </a:xfrm>
        </p:grpSpPr>
        <p:sp>
          <p:nvSpPr>
            <p:cNvPr id="11" name="Google Shape;1320;p51">
              <a:extLst>
                <a:ext uri="{FF2B5EF4-FFF2-40B4-BE49-F238E27FC236}">
                  <a16:creationId xmlns:a16="http://schemas.microsoft.com/office/drawing/2014/main" id="{524DA28C-81AC-4244-8CDF-810B6DA6CF8E}"/>
                </a:ext>
              </a:extLst>
            </p:cNvPr>
            <p:cNvSpPr/>
            <p:nvPr/>
          </p:nvSpPr>
          <p:spPr>
            <a:xfrm>
              <a:off x="4814887" y="3284537"/>
              <a:ext cx="1673225" cy="1187450"/>
            </a:xfrm>
            <a:custGeom>
              <a:avLst/>
              <a:gdLst/>
              <a:ahLst/>
              <a:cxnLst/>
              <a:rect l="l" t="t" r="r" b="b"/>
              <a:pathLst>
                <a:path w="381" h="270" extrusionOk="0">
                  <a:moveTo>
                    <a:pt x="295" y="270"/>
                  </a:moveTo>
                  <a:cubicBezTo>
                    <a:pt x="336" y="270"/>
                    <a:pt x="381" y="237"/>
                    <a:pt x="360" y="184"/>
                  </a:cubicBezTo>
                  <a:cubicBezTo>
                    <a:pt x="360" y="184"/>
                    <a:pt x="360" y="184"/>
                    <a:pt x="360" y="184"/>
                  </a:cubicBezTo>
                  <a:cubicBezTo>
                    <a:pt x="254" y="0"/>
                    <a:pt x="254" y="0"/>
                    <a:pt x="254" y="0"/>
                  </a:cubicBezTo>
                  <a:cubicBezTo>
                    <a:pt x="6" y="142"/>
                    <a:pt x="6" y="142"/>
                    <a:pt x="6" y="142"/>
                  </a:cubicBezTo>
                  <a:cubicBezTo>
                    <a:pt x="80" y="270"/>
                    <a:pt x="80" y="270"/>
                    <a:pt x="80" y="270"/>
                  </a:cubicBezTo>
                  <a:cubicBezTo>
                    <a:pt x="0" y="270"/>
                    <a:pt x="0" y="270"/>
                    <a:pt x="0" y="270"/>
                  </a:cubicBezTo>
                  <a:cubicBezTo>
                    <a:pt x="0" y="270"/>
                    <a:pt x="0" y="270"/>
                    <a:pt x="0" y="270"/>
                  </a:cubicBezTo>
                  <a:lnTo>
                    <a:pt x="295" y="270"/>
                  </a:ln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2" name="Google Shape;1321;p51">
              <a:extLst>
                <a:ext uri="{FF2B5EF4-FFF2-40B4-BE49-F238E27FC236}">
                  <a16:creationId xmlns:a16="http://schemas.microsoft.com/office/drawing/2014/main" id="{FA74C8AC-5986-491E-BADC-95DFBD3A539B}"/>
                </a:ext>
              </a:extLst>
            </p:cNvPr>
            <p:cNvSpPr/>
            <p:nvPr/>
          </p:nvSpPr>
          <p:spPr>
            <a:xfrm>
              <a:off x="2355850" y="4164012"/>
              <a:ext cx="1208087" cy="1560512"/>
            </a:xfrm>
            <a:custGeom>
              <a:avLst/>
              <a:gdLst/>
              <a:ahLst/>
              <a:cxnLst/>
              <a:rect l="l" t="t" r="r" b="b"/>
              <a:pathLst>
                <a:path w="275" h="355" extrusionOk="0">
                  <a:moveTo>
                    <a:pt x="275" y="70"/>
                  </a:moveTo>
                  <a:cubicBezTo>
                    <a:pt x="128" y="70"/>
                    <a:pt x="128" y="70"/>
                    <a:pt x="128" y="70"/>
                  </a:cubicBezTo>
                  <a:cubicBezTo>
                    <a:pt x="168" y="0"/>
                    <a:pt x="168" y="0"/>
                    <a:pt x="168" y="0"/>
                  </a:cubicBezTo>
                  <a:cubicBezTo>
                    <a:pt x="168" y="0"/>
                    <a:pt x="168" y="0"/>
                    <a:pt x="168" y="0"/>
                  </a:cubicBezTo>
                  <a:cubicBezTo>
                    <a:pt x="20" y="256"/>
                    <a:pt x="20" y="256"/>
                    <a:pt x="20" y="256"/>
                  </a:cubicBezTo>
                  <a:cubicBezTo>
                    <a:pt x="0" y="291"/>
                    <a:pt x="5" y="346"/>
                    <a:pt x="62" y="354"/>
                  </a:cubicBezTo>
                  <a:cubicBezTo>
                    <a:pt x="62" y="355"/>
                    <a:pt x="62" y="355"/>
                    <a:pt x="62" y="355"/>
                  </a:cubicBezTo>
                  <a:cubicBezTo>
                    <a:pt x="275" y="355"/>
                    <a:pt x="275" y="355"/>
                    <a:pt x="275" y="355"/>
                  </a:cubicBezTo>
                  <a:lnTo>
                    <a:pt x="275" y="70"/>
                  </a:lnTo>
                  <a:close/>
                </a:path>
              </a:pathLst>
            </a:custGeom>
            <a:solidFill>
              <a:srgbClr val="45818E"/>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3" name="Google Shape;1322;p51">
              <a:extLst>
                <a:ext uri="{FF2B5EF4-FFF2-40B4-BE49-F238E27FC236}">
                  <a16:creationId xmlns:a16="http://schemas.microsoft.com/office/drawing/2014/main" id="{739D8BE0-6547-4946-B33B-1989957F97C1}"/>
                </a:ext>
              </a:extLst>
            </p:cNvPr>
            <p:cNvSpPr/>
            <p:nvPr/>
          </p:nvSpPr>
          <p:spPr>
            <a:xfrm>
              <a:off x="2636837" y="1443037"/>
              <a:ext cx="1581150" cy="1635125"/>
            </a:xfrm>
            <a:custGeom>
              <a:avLst/>
              <a:gdLst/>
              <a:ahLst/>
              <a:cxnLst/>
              <a:rect l="l" t="t" r="r" b="b"/>
              <a:pathLst>
                <a:path w="360" h="372" extrusionOk="0">
                  <a:moveTo>
                    <a:pt x="213" y="58"/>
                  </a:moveTo>
                  <a:cubicBezTo>
                    <a:pt x="192" y="23"/>
                    <a:pt x="142" y="0"/>
                    <a:pt x="106" y="45"/>
                  </a:cubicBezTo>
                  <a:cubicBezTo>
                    <a:pt x="106" y="45"/>
                    <a:pt x="106" y="45"/>
                    <a:pt x="106" y="45"/>
                  </a:cubicBezTo>
                  <a:cubicBezTo>
                    <a:pt x="0" y="229"/>
                    <a:pt x="0" y="229"/>
                    <a:pt x="0" y="229"/>
                  </a:cubicBezTo>
                  <a:cubicBezTo>
                    <a:pt x="247" y="372"/>
                    <a:pt x="247" y="372"/>
                    <a:pt x="247" y="372"/>
                  </a:cubicBezTo>
                  <a:cubicBezTo>
                    <a:pt x="320" y="246"/>
                    <a:pt x="320" y="246"/>
                    <a:pt x="320" y="246"/>
                  </a:cubicBezTo>
                  <a:cubicBezTo>
                    <a:pt x="360" y="314"/>
                    <a:pt x="360" y="314"/>
                    <a:pt x="360" y="314"/>
                  </a:cubicBezTo>
                  <a:cubicBezTo>
                    <a:pt x="360" y="314"/>
                    <a:pt x="360" y="314"/>
                    <a:pt x="360" y="314"/>
                  </a:cubicBezTo>
                  <a:lnTo>
                    <a:pt x="213" y="58"/>
                  </a:ln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4" name="Google Shape;1323;p51">
              <a:extLst>
                <a:ext uri="{FF2B5EF4-FFF2-40B4-BE49-F238E27FC236}">
                  <a16:creationId xmlns:a16="http://schemas.microsoft.com/office/drawing/2014/main" id="{61C025C5-7D7A-4325-B3B1-C4DF9D3B020C}"/>
                </a:ext>
              </a:extLst>
            </p:cNvPr>
            <p:cNvSpPr/>
            <p:nvPr/>
          </p:nvSpPr>
          <p:spPr>
            <a:xfrm>
              <a:off x="1570037" y="3162300"/>
              <a:ext cx="1800225" cy="2562225"/>
            </a:xfrm>
            <a:custGeom>
              <a:avLst/>
              <a:gdLst/>
              <a:ahLst/>
              <a:cxnLst/>
              <a:rect l="l" t="t" r="r" b="b"/>
              <a:pathLst>
                <a:path w="410" h="583" extrusionOk="0">
                  <a:moveTo>
                    <a:pt x="410" y="206"/>
                  </a:moveTo>
                  <a:cubicBezTo>
                    <a:pt x="314" y="0"/>
                    <a:pt x="314" y="0"/>
                    <a:pt x="314" y="0"/>
                  </a:cubicBezTo>
                  <a:cubicBezTo>
                    <a:pt x="86" y="20"/>
                    <a:pt x="86" y="20"/>
                    <a:pt x="86" y="20"/>
                  </a:cubicBezTo>
                  <a:cubicBezTo>
                    <a:pt x="125" y="42"/>
                    <a:pt x="125" y="42"/>
                    <a:pt x="125" y="42"/>
                  </a:cubicBezTo>
                  <a:cubicBezTo>
                    <a:pt x="20" y="223"/>
                    <a:pt x="20" y="223"/>
                    <a:pt x="20" y="223"/>
                  </a:cubicBezTo>
                  <a:cubicBezTo>
                    <a:pt x="0" y="258"/>
                    <a:pt x="0" y="302"/>
                    <a:pt x="20" y="337"/>
                  </a:cubicBezTo>
                  <a:cubicBezTo>
                    <a:pt x="129" y="526"/>
                    <a:pt x="129" y="526"/>
                    <a:pt x="129" y="526"/>
                  </a:cubicBezTo>
                  <a:cubicBezTo>
                    <a:pt x="150" y="561"/>
                    <a:pt x="188" y="583"/>
                    <a:pt x="228" y="583"/>
                  </a:cubicBezTo>
                  <a:cubicBezTo>
                    <a:pt x="241" y="583"/>
                    <a:pt x="241" y="583"/>
                    <a:pt x="241" y="583"/>
                  </a:cubicBezTo>
                  <a:cubicBezTo>
                    <a:pt x="241" y="582"/>
                    <a:pt x="241" y="582"/>
                    <a:pt x="241" y="582"/>
                  </a:cubicBezTo>
                  <a:cubicBezTo>
                    <a:pt x="184" y="574"/>
                    <a:pt x="179" y="519"/>
                    <a:pt x="199" y="484"/>
                  </a:cubicBezTo>
                  <a:cubicBezTo>
                    <a:pt x="347" y="228"/>
                    <a:pt x="347" y="228"/>
                    <a:pt x="347" y="228"/>
                  </a:cubicBezTo>
                  <a:cubicBezTo>
                    <a:pt x="347" y="228"/>
                    <a:pt x="347" y="228"/>
                    <a:pt x="347" y="228"/>
                  </a:cubicBezTo>
                  <a:cubicBezTo>
                    <a:pt x="372" y="185"/>
                    <a:pt x="372" y="185"/>
                    <a:pt x="372" y="185"/>
                  </a:cubicBezTo>
                  <a:lnTo>
                    <a:pt x="410" y="206"/>
                  </a:lnTo>
                  <a:close/>
                </a:path>
              </a:pathLst>
            </a:custGeom>
            <a:solidFill>
              <a:srgbClr val="76A5A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 name="Google Shape;1324;p51">
              <a:extLst>
                <a:ext uri="{FF2B5EF4-FFF2-40B4-BE49-F238E27FC236}">
                  <a16:creationId xmlns:a16="http://schemas.microsoft.com/office/drawing/2014/main" id="{AE20AD98-D5D5-4E6D-999F-6B3BE936A103}"/>
                </a:ext>
              </a:extLst>
            </p:cNvPr>
            <p:cNvSpPr/>
            <p:nvPr/>
          </p:nvSpPr>
          <p:spPr>
            <a:xfrm>
              <a:off x="3101975" y="1341437"/>
              <a:ext cx="2481262" cy="1855787"/>
            </a:xfrm>
            <a:custGeom>
              <a:avLst/>
              <a:gdLst/>
              <a:ahLst/>
              <a:cxnLst/>
              <a:rect l="l" t="t" r="r" b="b"/>
              <a:pathLst>
                <a:path w="565" h="422" extrusionOk="0">
                  <a:moveTo>
                    <a:pt x="526" y="238"/>
                  </a:moveTo>
                  <a:cubicBezTo>
                    <a:pt x="421" y="57"/>
                    <a:pt x="421" y="57"/>
                    <a:pt x="421" y="57"/>
                  </a:cubicBezTo>
                  <a:cubicBezTo>
                    <a:pt x="401" y="21"/>
                    <a:pt x="363" y="0"/>
                    <a:pt x="322" y="0"/>
                  </a:cubicBezTo>
                  <a:cubicBezTo>
                    <a:pt x="105" y="0"/>
                    <a:pt x="105" y="0"/>
                    <a:pt x="105" y="0"/>
                  </a:cubicBezTo>
                  <a:cubicBezTo>
                    <a:pt x="65" y="0"/>
                    <a:pt x="27" y="21"/>
                    <a:pt x="7" y="57"/>
                  </a:cubicBezTo>
                  <a:cubicBezTo>
                    <a:pt x="0" y="68"/>
                    <a:pt x="0" y="68"/>
                    <a:pt x="0" y="68"/>
                  </a:cubicBezTo>
                  <a:cubicBezTo>
                    <a:pt x="0" y="68"/>
                    <a:pt x="0" y="68"/>
                    <a:pt x="0" y="68"/>
                  </a:cubicBezTo>
                  <a:cubicBezTo>
                    <a:pt x="36" y="23"/>
                    <a:pt x="86" y="46"/>
                    <a:pt x="107" y="81"/>
                  </a:cubicBezTo>
                  <a:cubicBezTo>
                    <a:pt x="254" y="337"/>
                    <a:pt x="254" y="337"/>
                    <a:pt x="254" y="337"/>
                  </a:cubicBezTo>
                  <a:cubicBezTo>
                    <a:pt x="254" y="337"/>
                    <a:pt x="254" y="337"/>
                    <a:pt x="254" y="337"/>
                  </a:cubicBezTo>
                  <a:cubicBezTo>
                    <a:pt x="279" y="381"/>
                    <a:pt x="279" y="381"/>
                    <a:pt x="279" y="381"/>
                  </a:cubicBezTo>
                  <a:cubicBezTo>
                    <a:pt x="241" y="402"/>
                    <a:pt x="241" y="402"/>
                    <a:pt x="241" y="402"/>
                  </a:cubicBezTo>
                  <a:cubicBezTo>
                    <a:pt x="468" y="422"/>
                    <a:pt x="468" y="422"/>
                    <a:pt x="468" y="422"/>
                  </a:cubicBezTo>
                  <a:cubicBezTo>
                    <a:pt x="565" y="216"/>
                    <a:pt x="565" y="216"/>
                    <a:pt x="565" y="216"/>
                  </a:cubicBezTo>
                  <a:lnTo>
                    <a:pt x="526" y="238"/>
                  </a:lnTo>
                  <a:close/>
                </a:path>
              </a:pathLst>
            </a:custGeom>
            <a:solidFill>
              <a:srgbClr val="6D9EE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6" name="Google Shape;1325;p51">
              <a:extLst>
                <a:ext uri="{FF2B5EF4-FFF2-40B4-BE49-F238E27FC236}">
                  <a16:creationId xmlns:a16="http://schemas.microsoft.com/office/drawing/2014/main" id="{9A3C8D7D-5AAD-4F10-B7AD-7B4A7F9A3076}"/>
                </a:ext>
              </a:extLst>
            </p:cNvPr>
            <p:cNvSpPr/>
            <p:nvPr/>
          </p:nvSpPr>
          <p:spPr>
            <a:xfrm>
              <a:off x="4019550" y="4094162"/>
              <a:ext cx="2493962" cy="1824037"/>
            </a:xfrm>
            <a:custGeom>
              <a:avLst/>
              <a:gdLst/>
              <a:ahLst/>
              <a:cxnLst/>
              <a:rect l="l" t="t" r="r" b="b"/>
              <a:pathLst>
                <a:path w="568" h="415" extrusionOk="0">
                  <a:moveTo>
                    <a:pt x="547" y="11"/>
                  </a:moveTo>
                  <a:cubicBezTo>
                    <a:pt x="541" y="0"/>
                    <a:pt x="541" y="0"/>
                    <a:pt x="541" y="0"/>
                  </a:cubicBezTo>
                  <a:cubicBezTo>
                    <a:pt x="541" y="0"/>
                    <a:pt x="541" y="0"/>
                    <a:pt x="541" y="0"/>
                  </a:cubicBezTo>
                  <a:cubicBezTo>
                    <a:pt x="562" y="53"/>
                    <a:pt x="517" y="86"/>
                    <a:pt x="476" y="86"/>
                  </a:cubicBezTo>
                  <a:cubicBezTo>
                    <a:pt x="181" y="86"/>
                    <a:pt x="181" y="86"/>
                    <a:pt x="181" y="86"/>
                  </a:cubicBezTo>
                  <a:cubicBezTo>
                    <a:pt x="181" y="86"/>
                    <a:pt x="181" y="86"/>
                    <a:pt x="181" y="86"/>
                  </a:cubicBezTo>
                  <a:cubicBezTo>
                    <a:pt x="131" y="86"/>
                    <a:pt x="131" y="86"/>
                    <a:pt x="131" y="86"/>
                  </a:cubicBezTo>
                  <a:cubicBezTo>
                    <a:pt x="131" y="41"/>
                    <a:pt x="131" y="41"/>
                    <a:pt x="131" y="41"/>
                  </a:cubicBezTo>
                  <a:cubicBezTo>
                    <a:pt x="0" y="228"/>
                    <a:pt x="0" y="228"/>
                    <a:pt x="0" y="228"/>
                  </a:cubicBezTo>
                  <a:cubicBezTo>
                    <a:pt x="131" y="415"/>
                    <a:pt x="131" y="415"/>
                    <a:pt x="131" y="415"/>
                  </a:cubicBezTo>
                  <a:cubicBezTo>
                    <a:pt x="131" y="371"/>
                    <a:pt x="131" y="371"/>
                    <a:pt x="131" y="371"/>
                  </a:cubicBezTo>
                  <a:cubicBezTo>
                    <a:pt x="340" y="371"/>
                    <a:pt x="340" y="371"/>
                    <a:pt x="340" y="371"/>
                  </a:cubicBezTo>
                  <a:cubicBezTo>
                    <a:pt x="380" y="371"/>
                    <a:pt x="418" y="349"/>
                    <a:pt x="438" y="314"/>
                  </a:cubicBezTo>
                  <a:cubicBezTo>
                    <a:pt x="547" y="125"/>
                    <a:pt x="547" y="125"/>
                    <a:pt x="547" y="125"/>
                  </a:cubicBezTo>
                  <a:cubicBezTo>
                    <a:pt x="568" y="90"/>
                    <a:pt x="568" y="46"/>
                    <a:pt x="547" y="11"/>
                  </a:cubicBezTo>
                  <a:close/>
                </a:path>
              </a:pathLst>
            </a:custGeom>
            <a:solidFill>
              <a:srgbClr val="93C47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17" name="Google Shape;1233;p51">
            <a:extLst>
              <a:ext uri="{FF2B5EF4-FFF2-40B4-BE49-F238E27FC236}">
                <a16:creationId xmlns:a16="http://schemas.microsoft.com/office/drawing/2014/main" id="{AE218988-7F60-4EA5-B2D2-DD22E17558EF}"/>
              </a:ext>
            </a:extLst>
          </p:cNvPr>
          <p:cNvGrpSpPr/>
          <p:nvPr/>
        </p:nvGrpSpPr>
        <p:grpSpPr>
          <a:xfrm>
            <a:off x="6119756" y="1506276"/>
            <a:ext cx="445785" cy="421964"/>
            <a:chOff x="10914544" y="4407150"/>
            <a:chExt cx="720170" cy="681687"/>
          </a:xfrm>
        </p:grpSpPr>
        <p:sp>
          <p:nvSpPr>
            <p:cNvPr id="18" name="Google Shape;1234;p51">
              <a:extLst>
                <a:ext uri="{FF2B5EF4-FFF2-40B4-BE49-F238E27FC236}">
                  <a16:creationId xmlns:a16="http://schemas.microsoft.com/office/drawing/2014/main" id="{7A4C3E6A-E2C5-46A7-B284-0020AB3AEF4E}"/>
                </a:ext>
              </a:extLst>
            </p:cNvPr>
            <p:cNvSpPr/>
            <p:nvPr/>
          </p:nvSpPr>
          <p:spPr>
            <a:xfrm>
              <a:off x="10914544" y="4407150"/>
              <a:ext cx="349099" cy="392923"/>
            </a:xfrm>
            <a:custGeom>
              <a:avLst/>
              <a:gdLst/>
              <a:ahLst/>
              <a:cxnLst/>
              <a:rect l="l" t="t" r="r" b="b"/>
              <a:pathLst>
                <a:path w="632" h="712" extrusionOk="0">
                  <a:moveTo>
                    <a:pt x="138" y="607"/>
                  </a:moveTo>
                  <a:cubicBezTo>
                    <a:pt x="0" y="469"/>
                    <a:pt x="0" y="243"/>
                    <a:pt x="138" y="104"/>
                  </a:cubicBezTo>
                  <a:cubicBezTo>
                    <a:pt x="206" y="37"/>
                    <a:pt x="295" y="0"/>
                    <a:pt x="390" y="0"/>
                  </a:cubicBezTo>
                  <a:cubicBezTo>
                    <a:pt x="480" y="0"/>
                    <a:pt x="566" y="33"/>
                    <a:pt x="632" y="94"/>
                  </a:cubicBezTo>
                  <a:cubicBezTo>
                    <a:pt x="565" y="166"/>
                    <a:pt x="529" y="258"/>
                    <a:pt x="529" y="356"/>
                  </a:cubicBezTo>
                  <a:cubicBezTo>
                    <a:pt x="529" y="454"/>
                    <a:pt x="565" y="546"/>
                    <a:pt x="632" y="617"/>
                  </a:cubicBezTo>
                  <a:cubicBezTo>
                    <a:pt x="566" y="678"/>
                    <a:pt x="480" y="712"/>
                    <a:pt x="390" y="712"/>
                  </a:cubicBezTo>
                  <a:cubicBezTo>
                    <a:pt x="295" y="712"/>
                    <a:pt x="206" y="675"/>
                    <a:pt x="138" y="607"/>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9" name="Google Shape;1235;p51">
              <a:extLst>
                <a:ext uri="{FF2B5EF4-FFF2-40B4-BE49-F238E27FC236}">
                  <a16:creationId xmlns:a16="http://schemas.microsoft.com/office/drawing/2014/main" id="{DED9D613-4B89-4E38-9A82-590BAECC707F}"/>
                </a:ext>
              </a:extLst>
            </p:cNvPr>
            <p:cNvSpPr/>
            <p:nvPr/>
          </p:nvSpPr>
          <p:spPr>
            <a:xfrm>
              <a:off x="10933187" y="4759296"/>
              <a:ext cx="393264" cy="329541"/>
            </a:xfrm>
            <a:custGeom>
              <a:avLst/>
              <a:gdLst/>
              <a:ahLst/>
              <a:cxnLst/>
              <a:rect l="l" t="t" r="r" b="b"/>
              <a:pathLst>
                <a:path w="712" h="597" extrusionOk="0">
                  <a:moveTo>
                    <a:pt x="356" y="102"/>
                  </a:moveTo>
                  <a:cubicBezTo>
                    <a:pt x="454" y="102"/>
                    <a:pt x="546" y="66"/>
                    <a:pt x="618" y="0"/>
                  </a:cubicBezTo>
                  <a:cubicBezTo>
                    <a:pt x="679" y="66"/>
                    <a:pt x="712" y="151"/>
                    <a:pt x="712" y="241"/>
                  </a:cubicBezTo>
                  <a:cubicBezTo>
                    <a:pt x="712" y="337"/>
                    <a:pt x="675" y="426"/>
                    <a:pt x="608" y="493"/>
                  </a:cubicBezTo>
                  <a:cubicBezTo>
                    <a:pt x="541" y="560"/>
                    <a:pt x="451" y="597"/>
                    <a:pt x="356" y="597"/>
                  </a:cubicBezTo>
                  <a:cubicBezTo>
                    <a:pt x="261" y="597"/>
                    <a:pt x="172" y="560"/>
                    <a:pt x="104" y="493"/>
                  </a:cubicBezTo>
                  <a:cubicBezTo>
                    <a:pt x="37" y="426"/>
                    <a:pt x="0" y="337"/>
                    <a:pt x="0" y="241"/>
                  </a:cubicBezTo>
                  <a:cubicBezTo>
                    <a:pt x="0" y="151"/>
                    <a:pt x="34" y="66"/>
                    <a:pt x="95" y="0"/>
                  </a:cubicBezTo>
                  <a:cubicBezTo>
                    <a:pt x="166" y="66"/>
                    <a:pt x="258" y="102"/>
                    <a:pt x="356" y="102"/>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0" name="Google Shape;1236;p51">
              <a:extLst>
                <a:ext uri="{FF2B5EF4-FFF2-40B4-BE49-F238E27FC236}">
                  <a16:creationId xmlns:a16="http://schemas.microsoft.com/office/drawing/2014/main" id="{0B6B7561-FD1B-4021-ADEA-E509B6B35224}"/>
                </a:ext>
              </a:extLst>
            </p:cNvPr>
            <p:cNvSpPr/>
            <p:nvPr/>
          </p:nvSpPr>
          <p:spPr>
            <a:xfrm>
              <a:off x="11285615" y="4696357"/>
              <a:ext cx="330458" cy="392479"/>
            </a:xfrm>
            <a:custGeom>
              <a:avLst/>
              <a:gdLst/>
              <a:ahLst/>
              <a:cxnLst/>
              <a:rect l="l" t="t" r="r" b="b"/>
              <a:pathLst>
                <a:path w="598" h="711" extrusionOk="0">
                  <a:moveTo>
                    <a:pt x="493" y="607"/>
                  </a:moveTo>
                  <a:cubicBezTo>
                    <a:pt x="426" y="674"/>
                    <a:pt x="337" y="711"/>
                    <a:pt x="242" y="711"/>
                  </a:cubicBezTo>
                  <a:cubicBezTo>
                    <a:pt x="152" y="711"/>
                    <a:pt x="66" y="678"/>
                    <a:pt x="0" y="617"/>
                  </a:cubicBezTo>
                  <a:cubicBezTo>
                    <a:pt x="67" y="546"/>
                    <a:pt x="103" y="453"/>
                    <a:pt x="103" y="355"/>
                  </a:cubicBezTo>
                  <a:cubicBezTo>
                    <a:pt x="103" y="258"/>
                    <a:pt x="67" y="165"/>
                    <a:pt x="0" y="94"/>
                  </a:cubicBezTo>
                  <a:cubicBezTo>
                    <a:pt x="66" y="33"/>
                    <a:pt x="152" y="0"/>
                    <a:pt x="242" y="0"/>
                  </a:cubicBezTo>
                  <a:cubicBezTo>
                    <a:pt x="337" y="0"/>
                    <a:pt x="426" y="37"/>
                    <a:pt x="493" y="104"/>
                  </a:cubicBezTo>
                  <a:cubicBezTo>
                    <a:pt x="561" y="171"/>
                    <a:pt x="598" y="260"/>
                    <a:pt x="598" y="355"/>
                  </a:cubicBezTo>
                  <a:cubicBezTo>
                    <a:pt x="598" y="451"/>
                    <a:pt x="561" y="540"/>
                    <a:pt x="493" y="607"/>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1" name="Google Shape;1237;p51">
              <a:extLst>
                <a:ext uri="{FF2B5EF4-FFF2-40B4-BE49-F238E27FC236}">
                  <a16:creationId xmlns:a16="http://schemas.microsoft.com/office/drawing/2014/main" id="{6EAB98E6-15FA-4A59-9EBC-BACA463C492A}"/>
                </a:ext>
              </a:extLst>
            </p:cNvPr>
            <p:cNvSpPr/>
            <p:nvPr/>
          </p:nvSpPr>
          <p:spPr>
            <a:xfrm>
              <a:off x="11222808" y="4407150"/>
              <a:ext cx="411906" cy="329541"/>
            </a:xfrm>
            <a:custGeom>
              <a:avLst/>
              <a:gdLst/>
              <a:ahLst/>
              <a:cxnLst/>
              <a:rect l="l" t="t" r="r" b="b"/>
              <a:pathLst>
                <a:path w="746" h="597" extrusionOk="0">
                  <a:moveTo>
                    <a:pt x="356" y="0"/>
                  </a:moveTo>
                  <a:cubicBezTo>
                    <a:pt x="451" y="0"/>
                    <a:pt x="540" y="37"/>
                    <a:pt x="607" y="104"/>
                  </a:cubicBezTo>
                  <a:cubicBezTo>
                    <a:pt x="743" y="240"/>
                    <a:pt x="746" y="458"/>
                    <a:pt x="617" y="597"/>
                  </a:cubicBezTo>
                  <a:cubicBezTo>
                    <a:pt x="546" y="531"/>
                    <a:pt x="454" y="495"/>
                    <a:pt x="356" y="495"/>
                  </a:cubicBezTo>
                  <a:cubicBezTo>
                    <a:pt x="258" y="495"/>
                    <a:pt x="166" y="531"/>
                    <a:pt x="94" y="597"/>
                  </a:cubicBezTo>
                  <a:cubicBezTo>
                    <a:pt x="33" y="531"/>
                    <a:pt x="0" y="446"/>
                    <a:pt x="0" y="356"/>
                  </a:cubicBezTo>
                  <a:cubicBezTo>
                    <a:pt x="0" y="261"/>
                    <a:pt x="37" y="171"/>
                    <a:pt x="104" y="104"/>
                  </a:cubicBezTo>
                  <a:cubicBezTo>
                    <a:pt x="171" y="37"/>
                    <a:pt x="261" y="0"/>
                    <a:pt x="356"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sp>
        <p:nvSpPr>
          <p:cNvPr id="22" name="Google Shape;240;p21">
            <a:extLst>
              <a:ext uri="{FF2B5EF4-FFF2-40B4-BE49-F238E27FC236}">
                <a16:creationId xmlns:a16="http://schemas.microsoft.com/office/drawing/2014/main" id="{2F08A270-B301-4C75-99E6-88479CFD7CD9}"/>
              </a:ext>
            </a:extLst>
          </p:cNvPr>
          <p:cNvSpPr/>
          <p:nvPr/>
        </p:nvSpPr>
        <p:spPr>
          <a:xfrm>
            <a:off x="512705" y="225956"/>
            <a:ext cx="275621" cy="263172"/>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C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 name="Google Shape;241;p21">
            <a:extLst>
              <a:ext uri="{FF2B5EF4-FFF2-40B4-BE49-F238E27FC236}">
                <a16:creationId xmlns:a16="http://schemas.microsoft.com/office/drawing/2014/main" id="{9A3D760C-0779-44E8-ABBB-123CD6C38B5B}"/>
              </a:ext>
            </a:extLst>
          </p:cNvPr>
          <p:cNvGrpSpPr/>
          <p:nvPr/>
        </p:nvGrpSpPr>
        <p:grpSpPr>
          <a:xfrm>
            <a:off x="870520" y="-3717"/>
            <a:ext cx="1333298" cy="1333379"/>
            <a:chOff x="6654650" y="3665275"/>
            <a:chExt cx="409100" cy="409125"/>
          </a:xfrm>
        </p:grpSpPr>
        <p:sp>
          <p:nvSpPr>
            <p:cNvPr id="24" name="Google Shape;242;p21">
              <a:extLst>
                <a:ext uri="{FF2B5EF4-FFF2-40B4-BE49-F238E27FC236}">
                  <a16:creationId xmlns:a16="http://schemas.microsoft.com/office/drawing/2014/main" id="{F9CD702F-3586-416F-9A7E-B74F903D56C6}"/>
                </a:ext>
              </a:extLst>
            </p:cNvPr>
            <p:cNvSpPr/>
            <p:nvPr/>
          </p:nvSpPr>
          <p:spPr>
            <a:xfrm>
              <a:off x="6808525" y="3819150"/>
              <a:ext cx="211875" cy="211900"/>
            </a:xfrm>
            <a:custGeom>
              <a:avLst/>
              <a:gdLst/>
              <a:ahLst/>
              <a:cxnLst/>
              <a:rect l="l" t="t" r="r" b="b"/>
              <a:pathLst>
                <a:path w="8475" h="8476" extrusionOk="0">
                  <a:moveTo>
                    <a:pt x="8157" y="0"/>
                  </a:moveTo>
                  <a:lnTo>
                    <a:pt x="7327" y="1075"/>
                  </a:lnTo>
                  <a:lnTo>
                    <a:pt x="6399" y="2150"/>
                  </a:lnTo>
                  <a:lnTo>
                    <a:pt x="5422" y="3249"/>
                  </a:lnTo>
                  <a:lnTo>
                    <a:pt x="4347" y="4348"/>
                  </a:lnTo>
                  <a:lnTo>
                    <a:pt x="3248" y="5422"/>
                  </a:lnTo>
                  <a:lnTo>
                    <a:pt x="2149" y="6399"/>
                  </a:lnTo>
                  <a:lnTo>
                    <a:pt x="1075" y="7327"/>
                  </a:lnTo>
                  <a:lnTo>
                    <a:pt x="0" y="8158"/>
                  </a:lnTo>
                  <a:lnTo>
                    <a:pt x="440" y="8280"/>
                  </a:lnTo>
                  <a:lnTo>
                    <a:pt x="855" y="8377"/>
                  </a:lnTo>
                  <a:lnTo>
                    <a:pt x="1294" y="8426"/>
                  </a:lnTo>
                  <a:lnTo>
                    <a:pt x="1734" y="8475"/>
                  </a:lnTo>
                  <a:lnTo>
                    <a:pt x="2174" y="8475"/>
                  </a:lnTo>
                  <a:lnTo>
                    <a:pt x="2613" y="8451"/>
                  </a:lnTo>
                  <a:lnTo>
                    <a:pt x="3028" y="8402"/>
                  </a:lnTo>
                  <a:lnTo>
                    <a:pt x="3468" y="8304"/>
                  </a:lnTo>
                  <a:lnTo>
                    <a:pt x="3883" y="8207"/>
                  </a:lnTo>
                  <a:lnTo>
                    <a:pt x="4323" y="8060"/>
                  </a:lnTo>
                  <a:lnTo>
                    <a:pt x="4714" y="7889"/>
                  </a:lnTo>
                  <a:lnTo>
                    <a:pt x="5129" y="7694"/>
                  </a:lnTo>
                  <a:lnTo>
                    <a:pt x="5520" y="7449"/>
                  </a:lnTo>
                  <a:lnTo>
                    <a:pt x="5886" y="7205"/>
                  </a:lnTo>
                  <a:lnTo>
                    <a:pt x="6252" y="6912"/>
                  </a:lnTo>
                  <a:lnTo>
                    <a:pt x="6594" y="6595"/>
                  </a:lnTo>
                  <a:lnTo>
                    <a:pt x="6912" y="6253"/>
                  </a:lnTo>
                  <a:lnTo>
                    <a:pt x="7205" y="5886"/>
                  </a:lnTo>
                  <a:lnTo>
                    <a:pt x="7449" y="5520"/>
                  </a:lnTo>
                  <a:lnTo>
                    <a:pt x="7693" y="5129"/>
                  </a:lnTo>
                  <a:lnTo>
                    <a:pt x="7889" y="4714"/>
                  </a:lnTo>
                  <a:lnTo>
                    <a:pt x="8060" y="4323"/>
                  </a:lnTo>
                  <a:lnTo>
                    <a:pt x="8206" y="3884"/>
                  </a:lnTo>
                  <a:lnTo>
                    <a:pt x="8304" y="3468"/>
                  </a:lnTo>
                  <a:lnTo>
                    <a:pt x="8402" y="3029"/>
                  </a:lnTo>
                  <a:lnTo>
                    <a:pt x="8450" y="2614"/>
                  </a:lnTo>
                  <a:lnTo>
                    <a:pt x="8475" y="2174"/>
                  </a:lnTo>
                  <a:lnTo>
                    <a:pt x="8475" y="1734"/>
                  </a:lnTo>
                  <a:lnTo>
                    <a:pt x="8426" y="1295"/>
                  </a:lnTo>
                  <a:lnTo>
                    <a:pt x="8377" y="855"/>
                  </a:lnTo>
                  <a:lnTo>
                    <a:pt x="8279" y="440"/>
                  </a:lnTo>
                  <a:lnTo>
                    <a:pt x="8157" y="0"/>
                  </a:lnTo>
                  <a:close/>
                </a:path>
              </a:pathLst>
            </a:custGeom>
            <a:solidFill>
              <a:srgbClr val="6699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43;p21">
              <a:extLst>
                <a:ext uri="{FF2B5EF4-FFF2-40B4-BE49-F238E27FC236}">
                  <a16:creationId xmlns:a16="http://schemas.microsoft.com/office/drawing/2014/main" id="{E3077D14-BAC0-43EF-823F-EE9A0397F0D5}"/>
                </a:ext>
              </a:extLst>
            </p:cNvPr>
            <p:cNvSpPr/>
            <p:nvPr/>
          </p:nvSpPr>
          <p:spPr>
            <a:xfrm>
              <a:off x="6654650" y="3665275"/>
              <a:ext cx="409100" cy="409125"/>
            </a:xfrm>
            <a:custGeom>
              <a:avLst/>
              <a:gdLst/>
              <a:ahLst/>
              <a:cxnLst/>
              <a:rect l="l" t="t" r="r" b="b"/>
              <a:pathLst>
                <a:path w="16364" h="16365" extrusionOk="0">
                  <a:moveTo>
                    <a:pt x="13580" y="1686"/>
                  </a:moveTo>
                  <a:lnTo>
                    <a:pt x="13677" y="1735"/>
                  </a:lnTo>
                  <a:lnTo>
                    <a:pt x="13775" y="1759"/>
                  </a:lnTo>
                  <a:lnTo>
                    <a:pt x="13848" y="1832"/>
                  </a:lnTo>
                  <a:lnTo>
                    <a:pt x="13897" y="1906"/>
                  </a:lnTo>
                  <a:lnTo>
                    <a:pt x="13946" y="1979"/>
                  </a:lnTo>
                  <a:lnTo>
                    <a:pt x="13970" y="2077"/>
                  </a:lnTo>
                  <a:lnTo>
                    <a:pt x="13995" y="2174"/>
                  </a:lnTo>
                  <a:lnTo>
                    <a:pt x="13995" y="2419"/>
                  </a:lnTo>
                  <a:lnTo>
                    <a:pt x="13922" y="2687"/>
                  </a:lnTo>
                  <a:lnTo>
                    <a:pt x="13824" y="3029"/>
                  </a:lnTo>
                  <a:lnTo>
                    <a:pt x="13677" y="3371"/>
                  </a:lnTo>
                  <a:lnTo>
                    <a:pt x="13482" y="3762"/>
                  </a:lnTo>
                  <a:lnTo>
                    <a:pt x="13238" y="4177"/>
                  </a:lnTo>
                  <a:lnTo>
                    <a:pt x="12993" y="3908"/>
                  </a:lnTo>
                  <a:lnTo>
                    <a:pt x="12749" y="3615"/>
                  </a:lnTo>
                  <a:lnTo>
                    <a:pt x="12407" y="3298"/>
                  </a:lnTo>
                  <a:lnTo>
                    <a:pt x="12041" y="3029"/>
                  </a:lnTo>
                  <a:lnTo>
                    <a:pt x="11675" y="2761"/>
                  </a:lnTo>
                  <a:lnTo>
                    <a:pt x="11308" y="2541"/>
                  </a:lnTo>
                  <a:lnTo>
                    <a:pt x="11748" y="2272"/>
                  </a:lnTo>
                  <a:lnTo>
                    <a:pt x="12187" y="2052"/>
                  </a:lnTo>
                  <a:lnTo>
                    <a:pt x="12554" y="1881"/>
                  </a:lnTo>
                  <a:lnTo>
                    <a:pt x="12920" y="1759"/>
                  </a:lnTo>
                  <a:lnTo>
                    <a:pt x="13213" y="1686"/>
                  </a:lnTo>
                  <a:close/>
                  <a:moveTo>
                    <a:pt x="9721" y="3591"/>
                  </a:moveTo>
                  <a:lnTo>
                    <a:pt x="9794" y="3615"/>
                  </a:lnTo>
                  <a:lnTo>
                    <a:pt x="9916" y="3713"/>
                  </a:lnTo>
                  <a:lnTo>
                    <a:pt x="10014" y="3835"/>
                  </a:lnTo>
                  <a:lnTo>
                    <a:pt x="10038" y="3908"/>
                  </a:lnTo>
                  <a:lnTo>
                    <a:pt x="10038" y="3982"/>
                  </a:lnTo>
                  <a:lnTo>
                    <a:pt x="10038" y="4055"/>
                  </a:lnTo>
                  <a:lnTo>
                    <a:pt x="10014" y="4128"/>
                  </a:lnTo>
                  <a:lnTo>
                    <a:pt x="9916" y="4250"/>
                  </a:lnTo>
                  <a:lnTo>
                    <a:pt x="9794" y="4348"/>
                  </a:lnTo>
                  <a:lnTo>
                    <a:pt x="9721" y="4372"/>
                  </a:lnTo>
                  <a:lnTo>
                    <a:pt x="9574" y="4372"/>
                  </a:lnTo>
                  <a:lnTo>
                    <a:pt x="9501" y="4348"/>
                  </a:lnTo>
                  <a:lnTo>
                    <a:pt x="9379" y="4250"/>
                  </a:lnTo>
                  <a:lnTo>
                    <a:pt x="9281" y="4128"/>
                  </a:lnTo>
                  <a:lnTo>
                    <a:pt x="9257" y="4055"/>
                  </a:lnTo>
                  <a:lnTo>
                    <a:pt x="9257" y="3982"/>
                  </a:lnTo>
                  <a:lnTo>
                    <a:pt x="9257" y="3908"/>
                  </a:lnTo>
                  <a:lnTo>
                    <a:pt x="9281" y="3835"/>
                  </a:lnTo>
                  <a:lnTo>
                    <a:pt x="9379" y="3713"/>
                  </a:lnTo>
                  <a:lnTo>
                    <a:pt x="9501" y="3615"/>
                  </a:lnTo>
                  <a:lnTo>
                    <a:pt x="9574" y="3591"/>
                  </a:lnTo>
                  <a:close/>
                  <a:moveTo>
                    <a:pt x="8182" y="3322"/>
                  </a:moveTo>
                  <a:lnTo>
                    <a:pt x="8304" y="3347"/>
                  </a:lnTo>
                  <a:lnTo>
                    <a:pt x="8402" y="3371"/>
                  </a:lnTo>
                  <a:lnTo>
                    <a:pt x="8500" y="3420"/>
                  </a:lnTo>
                  <a:lnTo>
                    <a:pt x="8597" y="3493"/>
                  </a:lnTo>
                  <a:lnTo>
                    <a:pt x="8671" y="3591"/>
                  </a:lnTo>
                  <a:lnTo>
                    <a:pt x="8719" y="3689"/>
                  </a:lnTo>
                  <a:lnTo>
                    <a:pt x="8768" y="3786"/>
                  </a:lnTo>
                  <a:lnTo>
                    <a:pt x="8768" y="3908"/>
                  </a:lnTo>
                  <a:lnTo>
                    <a:pt x="8768" y="4031"/>
                  </a:lnTo>
                  <a:lnTo>
                    <a:pt x="8719" y="4153"/>
                  </a:lnTo>
                  <a:lnTo>
                    <a:pt x="8671" y="4250"/>
                  </a:lnTo>
                  <a:lnTo>
                    <a:pt x="8597" y="4324"/>
                  </a:lnTo>
                  <a:lnTo>
                    <a:pt x="8500" y="4397"/>
                  </a:lnTo>
                  <a:lnTo>
                    <a:pt x="8402" y="4446"/>
                  </a:lnTo>
                  <a:lnTo>
                    <a:pt x="8304" y="4495"/>
                  </a:lnTo>
                  <a:lnTo>
                    <a:pt x="8060" y="4495"/>
                  </a:lnTo>
                  <a:lnTo>
                    <a:pt x="7962" y="4446"/>
                  </a:lnTo>
                  <a:lnTo>
                    <a:pt x="7865" y="4397"/>
                  </a:lnTo>
                  <a:lnTo>
                    <a:pt x="7767" y="4324"/>
                  </a:lnTo>
                  <a:lnTo>
                    <a:pt x="7694" y="4250"/>
                  </a:lnTo>
                  <a:lnTo>
                    <a:pt x="7645" y="4153"/>
                  </a:lnTo>
                  <a:lnTo>
                    <a:pt x="7596" y="4031"/>
                  </a:lnTo>
                  <a:lnTo>
                    <a:pt x="7596" y="3908"/>
                  </a:lnTo>
                  <a:lnTo>
                    <a:pt x="7596" y="3786"/>
                  </a:lnTo>
                  <a:lnTo>
                    <a:pt x="7645" y="3689"/>
                  </a:lnTo>
                  <a:lnTo>
                    <a:pt x="7694" y="3591"/>
                  </a:lnTo>
                  <a:lnTo>
                    <a:pt x="7767" y="3493"/>
                  </a:lnTo>
                  <a:lnTo>
                    <a:pt x="7865" y="3420"/>
                  </a:lnTo>
                  <a:lnTo>
                    <a:pt x="7962" y="3371"/>
                  </a:lnTo>
                  <a:lnTo>
                    <a:pt x="8060" y="3347"/>
                  </a:lnTo>
                  <a:lnTo>
                    <a:pt x="8182" y="3322"/>
                  </a:lnTo>
                  <a:close/>
                  <a:moveTo>
                    <a:pt x="9086" y="4763"/>
                  </a:moveTo>
                  <a:lnTo>
                    <a:pt x="9159" y="4788"/>
                  </a:lnTo>
                  <a:lnTo>
                    <a:pt x="9281" y="4885"/>
                  </a:lnTo>
                  <a:lnTo>
                    <a:pt x="9354" y="5007"/>
                  </a:lnTo>
                  <a:lnTo>
                    <a:pt x="9379" y="5081"/>
                  </a:lnTo>
                  <a:lnTo>
                    <a:pt x="9379" y="5154"/>
                  </a:lnTo>
                  <a:lnTo>
                    <a:pt x="9379" y="5227"/>
                  </a:lnTo>
                  <a:lnTo>
                    <a:pt x="9354" y="5301"/>
                  </a:lnTo>
                  <a:lnTo>
                    <a:pt x="9281" y="5423"/>
                  </a:lnTo>
                  <a:lnTo>
                    <a:pt x="9159" y="5520"/>
                  </a:lnTo>
                  <a:lnTo>
                    <a:pt x="9086" y="5545"/>
                  </a:lnTo>
                  <a:lnTo>
                    <a:pt x="8915" y="5545"/>
                  </a:lnTo>
                  <a:lnTo>
                    <a:pt x="8842" y="5520"/>
                  </a:lnTo>
                  <a:lnTo>
                    <a:pt x="8719" y="5423"/>
                  </a:lnTo>
                  <a:lnTo>
                    <a:pt x="8646" y="5301"/>
                  </a:lnTo>
                  <a:lnTo>
                    <a:pt x="8622" y="5227"/>
                  </a:lnTo>
                  <a:lnTo>
                    <a:pt x="8597" y="5154"/>
                  </a:lnTo>
                  <a:lnTo>
                    <a:pt x="8622" y="5081"/>
                  </a:lnTo>
                  <a:lnTo>
                    <a:pt x="8646" y="5007"/>
                  </a:lnTo>
                  <a:lnTo>
                    <a:pt x="8719" y="4885"/>
                  </a:lnTo>
                  <a:lnTo>
                    <a:pt x="8842" y="4788"/>
                  </a:lnTo>
                  <a:lnTo>
                    <a:pt x="8915" y="4763"/>
                  </a:lnTo>
                  <a:close/>
                  <a:moveTo>
                    <a:pt x="2540" y="11309"/>
                  </a:moveTo>
                  <a:lnTo>
                    <a:pt x="2760" y="11675"/>
                  </a:lnTo>
                  <a:lnTo>
                    <a:pt x="3029" y="12041"/>
                  </a:lnTo>
                  <a:lnTo>
                    <a:pt x="3298" y="12408"/>
                  </a:lnTo>
                  <a:lnTo>
                    <a:pt x="3615" y="12750"/>
                  </a:lnTo>
                  <a:lnTo>
                    <a:pt x="3908" y="12994"/>
                  </a:lnTo>
                  <a:lnTo>
                    <a:pt x="4177" y="13238"/>
                  </a:lnTo>
                  <a:lnTo>
                    <a:pt x="3762" y="13482"/>
                  </a:lnTo>
                  <a:lnTo>
                    <a:pt x="3371" y="13678"/>
                  </a:lnTo>
                  <a:lnTo>
                    <a:pt x="3029" y="13824"/>
                  </a:lnTo>
                  <a:lnTo>
                    <a:pt x="2687" y="13922"/>
                  </a:lnTo>
                  <a:lnTo>
                    <a:pt x="2418" y="13995"/>
                  </a:lnTo>
                  <a:lnTo>
                    <a:pt x="2174" y="13995"/>
                  </a:lnTo>
                  <a:lnTo>
                    <a:pt x="2076" y="13971"/>
                  </a:lnTo>
                  <a:lnTo>
                    <a:pt x="1979" y="13946"/>
                  </a:lnTo>
                  <a:lnTo>
                    <a:pt x="1905" y="13897"/>
                  </a:lnTo>
                  <a:lnTo>
                    <a:pt x="1832" y="13849"/>
                  </a:lnTo>
                  <a:lnTo>
                    <a:pt x="1759" y="13775"/>
                  </a:lnTo>
                  <a:lnTo>
                    <a:pt x="1734" y="13678"/>
                  </a:lnTo>
                  <a:lnTo>
                    <a:pt x="1686" y="13580"/>
                  </a:lnTo>
                  <a:lnTo>
                    <a:pt x="1686" y="13482"/>
                  </a:lnTo>
                  <a:lnTo>
                    <a:pt x="1686" y="13214"/>
                  </a:lnTo>
                  <a:lnTo>
                    <a:pt x="1759" y="12921"/>
                  </a:lnTo>
                  <a:lnTo>
                    <a:pt x="1881" y="12554"/>
                  </a:lnTo>
                  <a:lnTo>
                    <a:pt x="2052" y="12188"/>
                  </a:lnTo>
                  <a:lnTo>
                    <a:pt x="2272" y="11748"/>
                  </a:lnTo>
                  <a:lnTo>
                    <a:pt x="2540" y="11309"/>
                  </a:lnTo>
                  <a:close/>
                  <a:moveTo>
                    <a:pt x="15362" y="1"/>
                  </a:moveTo>
                  <a:lnTo>
                    <a:pt x="15094" y="25"/>
                  </a:lnTo>
                  <a:lnTo>
                    <a:pt x="14801" y="74"/>
                  </a:lnTo>
                  <a:lnTo>
                    <a:pt x="14483" y="172"/>
                  </a:lnTo>
                  <a:lnTo>
                    <a:pt x="14141" y="294"/>
                  </a:lnTo>
                  <a:lnTo>
                    <a:pt x="13775" y="440"/>
                  </a:lnTo>
                  <a:lnTo>
                    <a:pt x="13384" y="611"/>
                  </a:lnTo>
                  <a:lnTo>
                    <a:pt x="12993" y="831"/>
                  </a:lnTo>
                  <a:lnTo>
                    <a:pt x="12578" y="1051"/>
                  </a:lnTo>
                  <a:lnTo>
                    <a:pt x="11699" y="1613"/>
                  </a:lnTo>
                  <a:lnTo>
                    <a:pt x="10747" y="2272"/>
                  </a:lnTo>
                  <a:lnTo>
                    <a:pt x="10307" y="2101"/>
                  </a:lnTo>
                  <a:lnTo>
                    <a:pt x="9843" y="1955"/>
                  </a:lnTo>
                  <a:lnTo>
                    <a:pt x="9379" y="1857"/>
                  </a:lnTo>
                  <a:lnTo>
                    <a:pt x="8915" y="1784"/>
                  </a:lnTo>
                  <a:lnTo>
                    <a:pt x="8451" y="1735"/>
                  </a:lnTo>
                  <a:lnTo>
                    <a:pt x="7962" y="1735"/>
                  </a:lnTo>
                  <a:lnTo>
                    <a:pt x="7498" y="1784"/>
                  </a:lnTo>
                  <a:lnTo>
                    <a:pt x="7034" y="1832"/>
                  </a:lnTo>
                  <a:lnTo>
                    <a:pt x="6570" y="1930"/>
                  </a:lnTo>
                  <a:lnTo>
                    <a:pt x="6106" y="2077"/>
                  </a:lnTo>
                  <a:lnTo>
                    <a:pt x="5667" y="2248"/>
                  </a:lnTo>
                  <a:lnTo>
                    <a:pt x="5227" y="2443"/>
                  </a:lnTo>
                  <a:lnTo>
                    <a:pt x="4787" y="2687"/>
                  </a:lnTo>
                  <a:lnTo>
                    <a:pt x="4397" y="2980"/>
                  </a:lnTo>
                  <a:lnTo>
                    <a:pt x="4006" y="3273"/>
                  </a:lnTo>
                  <a:lnTo>
                    <a:pt x="3615" y="3615"/>
                  </a:lnTo>
                  <a:lnTo>
                    <a:pt x="3273" y="4006"/>
                  </a:lnTo>
                  <a:lnTo>
                    <a:pt x="2980" y="4397"/>
                  </a:lnTo>
                  <a:lnTo>
                    <a:pt x="2687" y="4788"/>
                  </a:lnTo>
                  <a:lnTo>
                    <a:pt x="2443" y="5227"/>
                  </a:lnTo>
                  <a:lnTo>
                    <a:pt x="2247" y="5667"/>
                  </a:lnTo>
                  <a:lnTo>
                    <a:pt x="2076" y="6107"/>
                  </a:lnTo>
                  <a:lnTo>
                    <a:pt x="1930" y="6571"/>
                  </a:lnTo>
                  <a:lnTo>
                    <a:pt x="1832" y="7035"/>
                  </a:lnTo>
                  <a:lnTo>
                    <a:pt x="1783" y="7499"/>
                  </a:lnTo>
                  <a:lnTo>
                    <a:pt x="1734" y="7963"/>
                  </a:lnTo>
                  <a:lnTo>
                    <a:pt x="1734" y="8451"/>
                  </a:lnTo>
                  <a:lnTo>
                    <a:pt x="1783" y="8915"/>
                  </a:lnTo>
                  <a:lnTo>
                    <a:pt x="1857" y="9379"/>
                  </a:lnTo>
                  <a:lnTo>
                    <a:pt x="1954" y="9843"/>
                  </a:lnTo>
                  <a:lnTo>
                    <a:pt x="2101" y="10307"/>
                  </a:lnTo>
                  <a:lnTo>
                    <a:pt x="2272" y="10747"/>
                  </a:lnTo>
                  <a:lnTo>
                    <a:pt x="1612" y="11699"/>
                  </a:lnTo>
                  <a:lnTo>
                    <a:pt x="1051" y="12579"/>
                  </a:lnTo>
                  <a:lnTo>
                    <a:pt x="831" y="12994"/>
                  </a:lnTo>
                  <a:lnTo>
                    <a:pt x="611" y="13385"/>
                  </a:lnTo>
                  <a:lnTo>
                    <a:pt x="440" y="13775"/>
                  </a:lnTo>
                  <a:lnTo>
                    <a:pt x="293" y="14142"/>
                  </a:lnTo>
                  <a:lnTo>
                    <a:pt x="171" y="14484"/>
                  </a:lnTo>
                  <a:lnTo>
                    <a:pt x="74" y="14801"/>
                  </a:lnTo>
                  <a:lnTo>
                    <a:pt x="25" y="15094"/>
                  </a:lnTo>
                  <a:lnTo>
                    <a:pt x="0" y="15363"/>
                  </a:lnTo>
                  <a:lnTo>
                    <a:pt x="0" y="15583"/>
                  </a:lnTo>
                  <a:lnTo>
                    <a:pt x="49" y="15802"/>
                  </a:lnTo>
                  <a:lnTo>
                    <a:pt x="123" y="15973"/>
                  </a:lnTo>
                  <a:lnTo>
                    <a:pt x="245" y="16120"/>
                  </a:lnTo>
                  <a:lnTo>
                    <a:pt x="342" y="16218"/>
                  </a:lnTo>
                  <a:lnTo>
                    <a:pt x="489" y="16291"/>
                  </a:lnTo>
                  <a:lnTo>
                    <a:pt x="635" y="16340"/>
                  </a:lnTo>
                  <a:lnTo>
                    <a:pt x="806" y="16364"/>
                  </a:lnTo>
                  <a:lnTo>
                    <a:pt x="1173" y="16364"/>
                  </a:lnTo>
                  <a:lnTo>
                    <a:pt x="1393" y="16315"/>
                  </a:lnTo>
                  <a:lnTo>
                    <a:pt x="1637" y="16267"/>
                  </a:lnTo>
                  <a:lnTo>
                    <a:pt x="2150" y="16120"/>
                  </a:lnTo>
                  <a:lnTo>
                    <a:pt x="2711" y="15876"/>
                  </a:lnTo>
                  <a:lnTo>
                    <a:pt x="3322" y="15583"/>
                  </a:lnTo>
                  <a:lnTo>
                    <a:pt x="3957" y="15192"/>
                  </a:lnTo>
                  <a:lnTo>
                    <a:pt x="4665" y="14752"/>
                  </a:lnTo>
                  <a:lnTo>
                    <a:pt x="5373" y="14264"/>
                  </a:lnTo>
                  <a:lnTo>
                    <a:pt x="6131" y="13702"/>
                  </a:lnTo>
                  <a:lnTo>
                    <a:pt x="6912" y="13092"/>
                  </a:lnTo>
                  <a:lnTo>
                    <a:pt x="7718" y="12432"/>
                  </a:lnTo>
                  <a:lnTo>
                    <a:pt x="8524" y="11724"/>
                  </a:lnTo>
                  <a:lnTo>
                    <a:pt x="9330" y="10967"/>
                  </a:lnTo>
                  <a:lnTo>
                    <a:pt x="10160" y="10161"/>
                  </a:lnTo>
                  <a:lnTo>
                    <a:pt x="10966" y="9330"/>
                  </a:lnTo>
                  <a:lnTo>
                    <a:pt x="11723" y="8524"/>
                  </a:lnTo>
                  <a:lnTo>
                    <a:pt x="12432" y="7718"/>
                  </a:lnTo>
                  <a:lnTo>
                    <a:pt x="13091" y="6912"/>
                  </a:lnTo>
                  <a:lnTo>
                    <a:pt x="13702" y="6131"/>
                  </a:lnTo>
                  <a:lnTo>
                    <a:pt x="14263" y="5374"/>
                  </a:lnTo>
                  <a:lnTo>
                    <a:pt x="14752" y="4666"/>
                  </a:lnTo>
                  <a:lnTo>
                    <a:pt x="15192" y="3957"/>
                  </a:lnTo>
                  <a:lnTo>
                    <a:pt x="15582" y="3322"/>
                  </a:lnTo>
                  <a:lnTo>
                    <a:pt x="15875" y="2712"/>
                  </a:lnTo>
                  <a:lnTo>
                    <a:pt x="16120" y="2150"/>
                  </a:lnTo>
                  <a:lnTo>
                    <a:pt x="16266" y="1637"/>
                  </a:lnTo>
                  <a:lnTo>
                    <a:pt x="16315" y="1393"/>
                  </a:lnTo>
                  <a:lnTo>
                    <a:pt x="16364" y="1173"/>
                  </a:lnTo>
                  <a:lnTo>
                    <a:pt x="16364" y="978"/>
                  </a:lnTo>
                  <a:lnTo>
                    <a:pt x="16364" y="807"/>
                  </a:lnTo>
                  <a:lnTo>
                    <a:pt x="16339" y="636"/>
                  </a:lnTo>
                  <a:lnTo>
                    <a:pt x="16291" y="489"/>
                  </a:lnTo>
                  <a:lnTo>
                    <a:pt x="16217" y="343"/>
                  </a:lnTo>
                  <a:lnTo>
                    <a:pt x="16120" y="245"/>
                  </a:lnTo>
                  <a:lnTo>
                    <a:pt x="15973" y="123"/>
                  </a:lnTo>
                  <a:lnTo>
                    <a:pt x="15802" y="50"/>
                  </a:lnTo>
                  <a:lnTo>
                    <a:pt x="15582" y="1"/>
                  </a:lnTo>
                  <a:close/>
                </a:path>
              </a:pathLst>
            </a:custGeom>
            <a:solidFill>
              <a:srgbClr val="6699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 name="Google Shape;244;p21">
            <a:extLst>
              <a:ext uri="{FF2B5EF4-FFF2-40B4-BE49-F238E27FC236}">
                <a16:creationId xmlns:a16="http://schemas.microsoft.com/office/drawing/2014/main" id="{EF4F3152-98FB-4125-91CA-97F7783FAFA3}"/>
              </a:ext>
            </a:extLst>
          </p:cNvPr>
          <p:cNvGrpSpPr/>
          <p:nvPr/>
        </p:nvGrpSpPr>
        <p:grpSpPr>
          <a:xfrm>
            <a:off x="28545" y="1059116"/>
            <a:ext cx="484172" cy="484200"/>
            <a:chOff x="570875" y="4322250"/>
            <a:chExt cx="443300" cy="443325"/>
          </a:xfrm>
        </p:grpSpPr>
        <p:sp>
          <p:nvSpPr>
            <p:cNvPr id="27" name="Google Shape;245;p21">
              <a:extLst>
                <a:ext uri="{FF2B5EF4-FFF2-40B4-BE49-F238E27FC236}">
                  <a16:creationId xmlns:a16="http://schemas.microsoft.com/office/drawing/2014/main" id="{18BE3953-A390-42BF-BC72-1F483AF1128C}"/>
                </a:ext>
              </a:extLst>
            </p:cNvPr>
            <p:cNvSpPr/>
            <p:nvPr/>
          </p:nvSpPr>
          <p:spPr>
            <a:xfrm>
              <a:off x="570875" y="4322250"/>
              <a:ext cx="443300" cy="443325"/>
            </a:xfrm>
            <a:custGeom>
              <a:avLst/>
              <a:gdLst/>
              <a:ahLst/>
              <a:cxnLst/>
              <a:rect l="l" t="t" r="r" b="b"/>
              <a:pathLst>
                <a:path w="17732" h="17733" extrusionOk="0">
                  <a:moveTo>
                    <a:pt x="13091" y="2712"/>
                  </a:moveTo>
                  <a:lnTo>
                    <a:pt x="13286" y="2736"/>
                  </a:lnTo>
                  <a:lnTo>
                    <a:pt x="13506" y="2785"/>
                  </a:lnTo>
                  <a:lnTo>
                    <a:pt x="13702" y="2858"/>
                  </a:lnTo>
                  <a:lnTo>
                    <a:pt x="13873" y="2956"/>
                  </a:lnTo>
                  <a:lnTo>
                    <a:pt x="14068" y="3054"/>
                  </a:lnTo>
                  <a:lnTo>
                    <a:pt x="14239" y="3176"/>
                  </a:lnTo>
                  <a:lnTo>
                    <a:pt x="14410" y="3323"/>
                  </a:lnTo>
                  <a:lnTo>
                    <a:pt x="14556" y="3493"/>
                  </a:lnTo>
                  <a:lnTo>
                    <a:pt x="14679" y="3664"/>
                  </a:lnTo>
                  <a:lnTo>
                    <a:pt x="14776" y="3860"/>
                  </a:lnTo>
                  <a:lnTo>
                    <a:pt x="14874" y="4031"/>
                  </a:lnTo>
                  <a:lnTo>
                    <a:pt x="14947" y="4226"/>
                  </a:lnTo>
                  <a:lnTo>
                    <a:pt x="14996" y="4446"/>
                  </a:lnTo>
                  <a:lnTo>
                    <a:pt x="15021" y="4641"/>
                  </a:lnTo>
                  <a:lnTo>
                    <a:pt x="15021" y="4861"/>
                  </a:lnTo>
                  <a:lnTo>
                    <a:pt x="15021" y="5057"/>
                  </a:lnTo>
                  <a:lnTo>
                    <a:pt x="14996" y="5252"/>
                  </a:lnTo>
                  <a:lnTo>
                    <a:pt x="14947" y="5472"/>
                  </a:lnTo>
                  <a:lnTo>
                    <a:pt x="14874" y="5667"/>
                  </a:lnTo>
                  <a:lnTo>
                    <a:pt x="14776" y="5838"/>
                  </a:lnTo>
                  <a:lnTo>
                    <a:pt x="14679" y="6033"/>
                  </a:lnTo>
                  <a:lnTo>
                    <a:pt x="14556" y="6204"/>
                  </a:lnTo>
                  <a:lnTo>
                    <a:pt x="14410" y="6375"/>
                  </a:lnTo>
                  <a:lnTo>
                    <a:pt x="13433" y="7328"/>
                  </a:lnTo>
                  <a:lnTo>
                    <a:pt x="13311" y="7426"/>
                  </a:lnTo>
                  <a:lnTo>
                    <a:pt x="13189" y="7499"/>
                  </a:lnTo>
                  <a:lnTo>
                    <a:pt x="13042" y="7548"/>
                  </a:lnTo>
                  <a:lnTo>
                    <a:pt x="12871" y="7572"/>
                  </a:lnTo>
                  <a:lnTo>
                    <a:pt x="12725" y="7548"/>
                  </a:lnTo>
                  <a:lnTo>
                    <a:pt x="12578" y="7499"/>
                  </a:lnTo>
                  <a:lnTo>
                    <a:pt x="12456" y="7426"/>
                  </a:lnTo>
                  <a:lnTo>
                    <a:pt x="12334" y="7328"/>
                  </a:lnTo>
                  <a:lnTo>
                    <a:pt x="10405" y="5398"/>
                  </a:lnTo>
                  <a:lnTo>
                    <a:pt x="10307" y="5276"/>
                  </a:lnTo>
                  <a:lnTo>
                    <a:pt x="10234" y="5154"/>
                  </a:lnTo>
                  <a:lnTo>
                    <a:pt x="10185" y="5008"/>
                  </a:lnTo>
                  <a:lnTo>
                    <a:pt x="10160" y="4861"/>
                  </a:lnTo>
                  <a:lnTo>
                    <a:pt x="10185" y="4690"/>
                  </a:lnTo>
                  <a:lnTo>
                    <a:pt x="10234" y="4544"/>
                  </a:lnTo>
                  <a:lnTo>
                    <a:pt x="10307" y="4422"/>
                  </a:lnTo>
                  <a:lnTo>
                    <a:pt x="10405" y="4299"/>
                  </a:lnTo>
                  <a:lnTo>
                    <a:pt x="11357" y="3323"/>
                  </a:lnTo>
                  <a:lnTo>
                    <a:pt x="11528" y="3176"/>
                  </a:lnTo>
                  <a:lnTo>
                    <a:pt x="11699" y="3054"/>
                  </a:lnTo>
                  <a:lnTo>
                    <a:pt x="11894" y="2956"/>
                  </a:lnTo>
                  <a:lnTo>
                    <a:pt x="12065" y="2858"/>
                  </a:lnTo>
                  <a:lnTo>
                    <a:pt x="12261" y="2785"/>
                  </a:lnTo>
                  <a:lnTo>
                    <a:pt x="12481" y="2736"/>
                  </a:lnTo>
                  <a:lnTo>
                    <a:pt x="12676" y="2712"/>
                  </a:lnTo>
                  <a:close/>
                  <a:moveTo>
                    <a:pt x="8377" y="8867"/>
                  </a:moveTo>
                  <a:lnTo>
                    <a:pt x="8475" y="8891"/>
                  </a:lnTo>
                  <a:lnTo>
                    <a:pt x="8548" y="8915"/>
                  </a:lnTo>
                  <a:lnTo>
                    <a:pt x="8646" y="8964"/>
                  </a:lnTo>
                  <a:lnTo>
                    <a:pt x="8719" y="9013"/>
                  </a:lnTo>
                  <a:lnTo>
                    <a:pt x="8768" y="9086"/>
                  </a:lnTo>
                  <a:lnTo>
                    <a:pt x="8817" y="9184"/>
                  </a:lnTo>
                  <a:lnTo>
                    <a:pt x="8841" y="9257"/>
                  </a:lnTo>
                  <a:lnTo>
                    <a:pt x="8866" y="9355"/>
                  </a:lnTo>
                  <a:lnTo>
                    <a:pt x="8841" y="9453"/>
                  </a:lnTo>
                  <a:lnTo>
                    <a:pt x="8817" y="9550"/>
                  </a:lnTo>
                  <a:lnTo>
                    <a:pt x="8768" y="9624"/>
                  </a:lnTo>
                  <a:lnTo>
                    <a:pt x="8719" y="9697"/>
                  </a:lnTo>
                  <a:lnTo>
                    <a:pt x="6179" y="12237"/>
                  </a:lnTo>
                  <a:lnTo>
                    <a:pt x="6106" y="12310"/>
                  </a:lnTo>
                  <a:lnTo>
                    <a:pt x="6033" y="12359"/>
                  </a:lnTo>
                  <a:lnTo>
                    <a:pt x="5935" y="12383"/>
                  </a:lnTo>
                  <a:lnTo>
                    <a:pt x="5740" y="12383"/>
                  </a:lnTo>
                  <a:lnTo>
                    <a:pt x="5642" y="12359"/>
                  </a:lnTo>
                  <a:lnTo>
                    <a:pt x="5569" y="12310"/>
                  </a:lnTo>
                  <a:lnTo>
                    <a:pt x="5496" y="12237"/>
                  </a:lnTo>
                  <a:lnTo>
                    <a:pt x="5422" y="12164"/>
                  </a:lnTo>
                  <a:lnTo>
                    <a:pt x="5373" y="12090"/>
                  </a:lnTo>
                  <a:lnTo>
                    <a:pt x="5349" y="11993"/>
                  </a:lnTo>
                  <a:lnTo>
                    <a:pt x="5349" y="11895"/>
                  </a:lnTo>
                  <a:lnTo>
                    <a:pt x="5349" y="11797"/>
                  </a:lnTo>
                  <a:lnTo>
                    <a:pt x="5373" y="11700"/>
                  </a:lnTo>
                  <a:lnTo>
                    <a:pt x="5422" y="11626"/>
                  </a:lnTo>
                  <a:lnTo>
                    <a:pt x="5496" y="11553"/>
                  </a:lnTo>
                  <a:lnTo>
                    <a:pt x="8036" y="9013"/>
                  </a:lnTo>
                  <a:lnTo>
                    <a:pt x="8109" y="8964"/>
                  </a:lnTo>
                  <a:lnTo>
                    <a:pt x="8182" y="8915"/>
                  </a:lnTo>
                  <a:lnTo>
                    <a:pt x="8280" y="8891"/>
                  </a:lnTo>
                  <a:lnTo>
                    <a:pt x="8377" y="8867"/>
                  </a:lnTo>
                  <a:close/>
                  <a:moveTo>
                    <a:pt x="14825" y="1"/>
                  </a:moveTo>
                  <a:lnTo>
                    <a:pt x="14288" y="25"/>
                  </a:lnTo>
                  <a:lnTo>
                    <a:pt x="13751" y="50"/>
                  </a:lnTo>
                  <a:lnTo>
                    <a:pt x="13213" y="123"/>
                  </a:lnTo>
                  <a:lnTo>
                    <a:pt x="12676" y="245"/>
                  </a:lnTo>
                  <a:lnTo>
                    <a:pt x="12163" y="367"/>
                  </a:lnTo>
                  <a:lnTo>
                    <a:pt x="11675" y="538"/>
                  </a:lnTo>
                  <a:lnTo>
                    <a:pt x="11235" y="758"/>
                  </a:lnTo>
                  <a:lnTo>
                    <a:pt x="11015" y="856"/>
                  </a:lnTo>
                  <a:lnTo>
                    <a:pt x="10844" y="1002"/>
                  </a:lnTo>
                  <a:lnTo>
                    <a:pt x="10649" y="1124"/>
                  </a:lnTo>
                  <a:lnTo>
                    <a:pt x="10502" y="1271"/>
                  </a:lnTo>
                  <a:lnTo>
                    <a:pt x="5544" y="6229"/>
                  </a:lnTo>
                  <a:lnTo>
                    <a:pt x="391" y="6229"/>
                  </a:lnTo>
                  <a:lnTo>
                    <a:pt x="245" y="6253"/>
                  </a:lnTo>
                  <a:lnTo>
                    <a:pt x="147" y="6278"/>
                  </a:lnTo>
                  <a:lnTo>
                    <a:pt x="49" y="6327"/>
                  </a:lnTo>
                  <a:lnTo>
                    <a:pt x="0" y="6400"/>
                  </a:lnTo>
                  <a:lnTo>
                    <a:pt x="0" y="6473"/>
                  </a:lnTo>
                  <a:lnTo>
                    <a:pt x="25" y="6571"/>
                  </a:lnTo>
                  <a:lnTo>
                    <a:pt x="74" y="6668"/>
                  </a:lnTo>
                  <a:lnTo>
                    <a:pt x="171" y="6791"/>
                  </a:lnTo>
                  <a:lnTo>
                    <a:pt x="2589" y="9184"/>
                  </a:lnTo>
                  <a:lnTo>
                    <a:pt x="2272" y="9502"/>
                  </a:lnTo>
                  <a:lnTo>
                    <a:pt x="953" y="9746"/>
                  </a:lnTo>
                  <a:lnTo>
                    <a:pt x="806" y="9795"/>
                  </a:lnTo>
                  <a:lnTo>
                    <a:pt x="684" y="9843"/>
                  </a:lnTo>
                  <a:lnTo>
                    <a:pt x="611" y="9941"/>
                  </a:lnTo>
                  <a:lnTo>
                    <a:pt x="562" y="10014"/>
                  </a:lnTo>
                  <a:lnTo>
                    <a:pt x="562" y="10112"/>
                  </a:lnTo>
                  <a:lnTo>
                    <a:pt x="586" y="10234"/>
                  </a:lnTo>
                  <a:lnTo>
                    <a:pt x="635" y="10332"/>
                  </a:lnTo>
                  <a:lnTo>
                    <a:pt x="733" y="10454"/>
                  </a:lnTo>
                  <a:lnTo>
                    <a:pt x="7278" y="16999"/>
                  </a:lnTo>
                  <a:lnTo>
                    <a:pt x="7401" y="17097"/>
                  </a:lnTo>
                  <a:lnTo>
                    <a:pt x="7498" y="17146"/>
                  </a:lnTo>
                  <a:lnTo>
                    <a:pt x="7620" y="17170"/>
                  </a:lnTo>
                  <a:lnTo>
                    <a:pt x="7718" y="17170"/>
                  </a:lnTo>
                  <a:lnTo>
                    <a:pt x="7791" y="17122"/>
                  </a:lnTo>
                  <a:lnTo>
                    <a:pt x="7889" y="17048"/>
                  </a:lnTo>
                  <a:lnTo>
                    <a:pt x="7938" y="16926"/>
                  </a:lnTo>
                  <a:lnTo>
                    <a:pt x="7987" y="16780"/>
                  </a:lnTo>
                  <a:lnTo>
                    <a:pt x="8231" y="15461"/>
                  </a:lnTo>
                  <a:lnTo>
                    <a:pt x="8548" y="15143"/>
                  </a:lnTo>
                  <a:lnTo>
                    <a:pt x="10942" y="17561"/>
                  </a:lnTo>
                  <a:lnTo>
                    <a:pt x="11064" y="17659"/>
                  </a:lnTo>
                  <a:lnTo>
                    <a:pt x="11162" y="17708"/>
                  </a:lnTo>
                  <a:lnTo>
                    <a:pt x="11259" y="17732"/>
                  </a:lnTo>
                  <a:lnTo>
                    <a:pt x="11333" y="17732"/>
                  </a:lnTo>
                  <a:lnTo>
                    <a:pt x="11406" y="17683"/>
                  </a:lnTo>
                  <a:lnTo>
                    <a:pt x="11455" y="17586"/>
                  </a:lnTo>
                  <a:lnTo>
                    <a:pt x="11479" y="17488"/>
                  </a:lnTo>
                  <a:lnTo>
                    <a:pt x="11504" y="17341"/>
                  </a:lnTo>
                  <a:lnTo>
                    <a:pt x="11504" y="12188"/>
                  </a:lnTo>
                  <a:lnTo>
                    <a:pt x="16461" y="7230"/>
                  </a:lnTo>
                  <a:lnTo>
                    <a:pt x="16608" y="7084"/>
                  </a:lnTo>
                  <a:lnTo>
                    <a:pt x="16730" y="6888"/>
                  </a:lnTo>
                  <a:lnTo>
                    <a:pt x="16877" y="6693"/>
                  </a:lnTo>
                  <a:lnTo>
                    <a:pt x="16974" y="6498"/>
                  </a:lnTo>
                  <a:lnTo>
                    <a:pt x="17194" y="6058"/>
                  </a:lnTo>
                  <a:lnTo>
                    <a:pt x="17365" y="5569"/>
                  </a:lnTo>
                  <a:lnTo>
                    <a:pt x="17487" y="5057"/>
                  </a:lnTo>
                  <a:lnTo>
                    <a:pt x="17609" y="4519"/>
                  </a:lnTo>
                  <a:lnTo>
                    <a:pt x="17683" y="3982"/>
                  </a:lnTo>
                  <a:lnTo>
                    <a:pt x="17707" y="3445"/>
                  </a:lnTo>
                  <a:lnTo>
                    <a:pt x="17731" y="2907"/>
                  </a:lnTo>
                  <a:lnTo>
                    <a:pt x="17731" y="2419"/>
                  </a:lnTo>
                  <a:lnTo>
                    <a:pt x="17707" y="1955"/>
                  </a:lnTo>
                  <a:lnTo>
                    <a:pt x="17658" y="1515"/>
                  </a:lnTo>
                  <a:lnTo>
                    <a:pt x="17585" y="1149"/>
                  </a:lnTo>
                  <a:lnTo>
                    <a:pt x="17512" y="831"/>
                  </a:lnTo>
                  <a:lnTo>
                    <a:pt x="17414" y="587"/>
                  </a:lnTo>
                  <a:lnTo>
                    <a:pt x="17341" y="489"/>
                  </a:lnTo>
                  <a:lnTo>
                    <a:pt x="17292" y="441"/>
                  </a:lnTo>
                  <a:lnTo>
                    <a:pt x="17243" y="392"/>
                  </a:lnTo>
                  <a:lnTo>
                    <a:pt x="17145" y="318"/>
                  </a:lnTo>
                  <a:lnTo>
                    <a:pt x="16901" y="221"/>
                  </a:lnTo>
                  <a:lnTo>
                    <a:pt x="16584" y="148"/>
                  </a:lnTo>
                  <a:lnTo>
                    <a:pt x="16217" y="74"/>
                  </a:lnTo>
                  <a:lnTo>
                    <a:pt x="15778" y="25"/>
                  </a:lnTo>
                  <a:lnTo>
                    <a:pt x="15314" y="1"/>
                  </a:lnTo>
                  <a:close/>
                </a:path>
              </a:pathLst>
            </a:custGeom>
            <a:solidFill>
              <a:srgbClr val="FF00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46;p21">
              <a:extLst>
                <a:ext uri="{FF2B5EF4-FFF2-40B4-BE49-F238E27FC236}">
                  <a16:creationId xmlns:a16="http://schemas.microsoft.com/office/drawing/2014/main" id="{42578867-2A03-44D5-9950-3189CB9036FA}"/>
                </a:ext>
              </a:extLst>
            </p:cNvPr>
            <p:cNvSpPr/>
            <p:nvPr/>
          </p:nvSpPr>
          <p:spPr>
            <a:xfrm>
              <a:off x="597725" y="4665400"/>
              <a:ext cx="73300" cy="73300"/>
            </a:xfrm>
            <a:custGeom>
              <a:avLst/>
              <a:gdLst/>
              <a:ahLst/>
              <a:cxnLst/>
              <a:rect l="l" t="t" r="r" b="b"/>
              <a:pathLst>
                <a:path w="2932" h="2932" extrusionOk="0">
                  <a:moveTo>
                    <a:pt x="2028" y="1"/>
                  </a:moveTo>
                  <a:lnTo>
                    <a:pt x="1857" y="25"/>
                  </a:lnTo>
                  <a:lnTo>
                    <a:pt x="1686" y="74"/>
                  </a:lnTo>
                  <a:lnTo>
                    <a:pt x="1515" y="147"/>
                  </a:lnTo>
                  <a:lnTo>
                    <a:pt x="1369" y="269"/>
                  </a:lnTo>
                  <a:lnTo>
                    <a:pt x="1222" y="489"/>
                  </a:lnTo>
                  <a:lnTo>
                    <a:pt x="1002" y="831"/>
                  </a:lnTo>
                  <a:lnTo>
                    <a:pt x="563" y="1735"/>
                  </a:lnTo>
                  <a:lnTo>
                    <a:pt x="172" y="2565"/>
                  </a:lnTo>
                  <a:lnTo>
                    <a:pt x="1" y="2932"/>
                  </a:lnTo>
                  <a:lnTo>
                    <a:pt x="1" y="2932"/>
                  </a:lnTo>
                  <a:lnTo>
                    <a:pt x="367" y="2761"/>
                  </a:lnTo>
                  <a:lnTo>
                    <a:pt x="1198" y="2370"/>
                  </a:lnTo>
                  <a:lnTo>
                    <a:pt x="2101" y="1930"/>
                  </a:lnTo>
                  <a:lnTo>
                    <a:pt x="2443" y="1710"/>
                  </a:lnTo>
                  <a:lnTo>
                    <a:pt x="2663" y="1564"/>
                  </a:lnTo>
                  <a:lnTo>
                    <a:pt x="2785" y="1417"/>
                  </a:lnTo>
                  <a:lnTo>
                    <a:pt x="2858" y="1246"/>
                  </a:lnTo>
                  <a:lnTo>
                    <a:pt x="2907" y="1075"/>
                  </a:lnTo>
                  <a:lnTo>
                    <a:pt x="2932" y="904"/>
                  </a:lnTo>
                  <a:lnTo>
                    <a:pt x="2907" y="733"/>
                  </a:lnTo>
                  <a:lnTo>
                    <a:pt x="2858" y="562"/>
                  </a:lnTo>
                  <a:lnTo>
                    <a:pt x="2785" y="416"/>
                  </a:lnTo>
                  <a:lnTo>
                    <a:pt x="2663" y="269"/>
                  </a:lnTo>
                  <a:lnTo>
                    <a:pt x="2517" y="147"/>
                  </a:lnTo>
                  <a:lnTo>
                    <a:pt x="2370" y="74"/>
                  </a:lnTo>
                  <a:lnTo>
                    <a:pt x="2199" y="25"/>
                  </a:lnTo>
                  <a:lnTo>
                    <a:pt x="2028" y="1"/>
                  </a:lnTo>
                  <a:close/>
                </a:path>
              </a:pathLst>
            </a:custGeom>
            <a:solidFill>
              <a:srgbClr val="FF00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47;p21">
              <a:extLst>
                <a:ext uri="{FF2B5EF4-FFF2-40B4-BE49-F238E27FC236}">
                  <a16:creationId xmlns:a16="http://schemas.microsoft.com/office/drawing/2014/main" id="{6A361A3A-42AC-4FEB-B325-2B874DA8B9DB}"/>
                </a:ext>
              </a:extLst>
            </p:cNvPr>
            <p:cNvSpPr/>
            <p:nvPr/>
          </p:nvSpPr>
          <p:spPr>
            <a:xfrm>
              <a:off x="654525" y="4708150"/>
              <a:ext cx="47025" cy="47025"/>
            </a:xfrm>
            <a:custGeom>
              <a:avLst/>
              <a:gdLst/>
              <a:ahLst/>
              <a:cxnLst/>
              <a:rect l="l" t="t" r="r" b="b"/>
              <a:pathLst>
                <a:path w="1881" h="1881" extrusionOk="0">
                  <a:moveTo>
                    <a:pt x="1124" y="0"/>
                  </a:moveTo>
                  <a:lnTo>
                    <a:pt x="977" y="25"/>
                  </a:lnTo>
                  <a:lnTo>
                    <a:pt x="831" y="74"/>
                  </a:lnTo>
                  <a:lnTo>
                    <a:pt x="709" y="147"/>
                  </a:lnTo>
                  <a:lnTo>
                    <a:pt x="586" y="245"/>
                  </a:lnTo>
                  <a:lnTo>
                    <a:pt x="464" y="391"/>
                  </a:lnTo>
                  <a:lnTo>
                    <a:pt x="367" y="611"/>
                  </a:lnTo>
                  <a:lnTo>
                    <a:pt x="269" y="880"/>
                  </a:lnTo>
                  <a:lnTo>
                    <a:pt x="171" y="1173"/>
                  </a:lnTo>
                  <a:lnTo>
                    <a:pt x="49" y="1686"/>
                  </a:lnTo>
                  <a:lnTo>
                    <a:pt x="0" y="1881"/>
                  </a:lnTo>
                  <a:lnTo>
                    <a:pt x="0" y="1881"/>
                  </a:lnTo>
                  <a:lnTo>
                    <a:pt x="220" y="1857"/>
                  </a:lnTo>
                  <a:lnTo>
                    <a:pt x="733" y="1710"/>
                  </a:lnTo>
                  <a:lnTo>
                    <a:pt x="1002" y="1637"/>
                  </a:lnTo>
                  <a:lnTo>
                    <a:pt x="1270" y="1539"/>
                  </a:lnTo>
                  <a:lnTo>
                    <a:pt x="1515" y="1417"/>
                  </a:lnTo>
                  <a:lnTo>
                    <a:pt x="1661" y="1319"/>
                  </a:lnTo>
                  <a:lnTo>
                    <a:pt x="1759" y="1197"/>
                  </a:lnTo>
                  <a:lnTo>
                    <a:pt x="1832" y="1051"/>
                  </a:lnTo>
                  <a:lnTo>
                    <a:pt x="1881" y="928"/>
                  </a:lnTo>
                  <a:lnTo>
                    <a:pt x="1881" y="782"/>
                  </a:lnTo>
                  <a:lnTo>
                    <a:pt x="1881" y="635"/>
                  </a:lnTo>
                  <a:lnTo>
                    <a:pt x="1832" y="489"/>
                  </a:lnTo>
                  <a:lnTo>
                    <a:pt x="1759" y="367"/>
                  </a:lnTo>
                  <a:lnTo>
                    <a:pt x="1661" y="245"/>
                  </a:lnTo>
                  <a:lnTo>
                    <a:pt x="1539" y="147"/>
                  </a:lnTo>
                  <a:lnTo>
                    <a:pt x="1417" y="74"/>
                  </a:lnTo>
                  <a:lnTo>
                    <a:pt x="1270" y="25"/>
                  </a:lnTo>
                  <a:lnTo>
                    <a:pt x="1124" y="0"/>
                  </a:lnTo>
                  <a:close/>
                </a:path>
              </a:pathLst>
            </a:custGeom>
            <a:solidFill>
              <a:srgbClr val="FF00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48;p21">
              <a:extLst>
                <a:ext uri="{FF2B5EF4-FFF2-40B4-BE49-F238E27FC236}">
                  <a16:creationId xmlns:a16="http://schemas.microsoft.com/office/drawing/2014/main" id="{591F64FF-2842-4907-BECF-1726CBD25F63}"/>
                </a:ext>
              </a:extLst>
            </p:cNvPr>
            <p:cNvSpPr/>
            <p:nvPr/>
          </p:nvSpPr>
          <p:spPr>
            <a:xfrm>
              <a:off x="581250" y="4634875"/>
              <a:ext cx="47050" cy="47050"/>
            </a:xfrm>
            <a:custGeom>
              <a:avLst/>
              <a:gdLst/>
              <a:ahLst/>
              <a:cxnLst/>
              <a:rect l="l" t="t" r="r" b="b"/>
              <a:pathLst>
                <a:path w="1882" h="1882" extrusionOk="0">
                  <a:moveTo>
                    <a:pt x="953" y="1"/>
                  </a:moveTo>
                  <a:lnTo>
                    <a:pt x="831" y="49"/>
                  </a:lnTo>
                  <a:lnTo>
                    <a:pt x="684" y="123"/>
                  </a:lnTo>
                  <a:lnTo>
                    <a:pt x="562" y="220"/>
                  </a:lnTo>
                  <a:lnTo>
                    <a:pt x="465" y="367"/>
                  </a:lnTo>
                  <a:lnTo>
                    <a:pt x="342" y="611"/>
                  </a:lnTo>
                  <a:lnTo>
                    <a:pt x="245" y="880"/>
                  </a:lnTo>
                  <a:lnTo>
                    <a:pt x="171" y="1148"/>
                  </a:lnTo>
                  <a:lnTo>
                    <a:pt x="25" y="1661"/>
                  </a:lnTo>
                  <a:lnTo>
                    <a:pt x="1" y="1881"/>
                  </a:lnTo>
                  <a:lnTo>
                    <a:pt x="196" y="1832"/>
                  </a:lnTo>
                  <a:lnTo>
                    <a:pt x="709" y="1710"/>
                  </a:lnTo>
                  <a:lnTo>
                    <a:pt x="1002" y="1613"/>
                  </a:lnTo>
                  <a:lnTo>
                    <a:pt x="1271" y="1515"/>
                  </a:lnTo>
                  <a:lnTo>
                    <a:pt x="1490" y="1417"/>
                  </a:lnTo>
                  <a:lnTo>
                    <a:pt x="1637" y="1295"/>
                  </a:lnTo>
                  <a:lnTo>
                    <a:pt x="1735" y="1173"/>
                  </a:lnTo>
                  <a:lnTo>
                    <a:pt x="1808" y="1051"/>
                  </a:lnTo>
                  <a:lnTo>
                    <a:pt x="1857" y="904"/>
                  </a:lnTo>
                  <a:lnTo>
                    <a:pt x="1881" y="758"/>
                  </a:lnTo>
                  <a:lnTo>
                    <a:pt x="1857" y="611"/>
                  </a:lnTo>
                  <a:lnTo>
                    <a:pt x="1808" y="465"/>
                  </a:lnTo>
                  <a:lnTo>
                    <a:pt x="1735" y="343"/>
                  </a:lnTo>
                  <a:lnTo>
                    <a:pt x="1637" y="220"/>
                  </a:lnTo>
                  <a:lnTo>
                    <a:pt x="1515" y="123"/>
                  </a:lnTo>
                  <a:lnTo>
                    <a:pt x="1393" y="49"/>
                  </a:lnTo>
                  <a:lnTo>
                    <a:pt x="1246" y="1"/>
                  </a:lnTo>
                  <a:close/>
                </a:path>
              </a:pathLst>
            </a:custGeom>
            <a:solidFill>
              <a:srgbClr val="FF00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 name="Google Shape;249;p21">
            <a:extLst>
              <a:ext uri="{FF2B5EF4-FFF2-40B4-BE49-F238E27FC236}">
                <a16:creationId xmlns:a16="http://schemas.microsoft.com/office/drawing/2014/main" id="{E72F1F84-42FE-4C92-9E9B-36689FEB9438}"/>
              </a:ext>
            </a:extLst>
          </p:cNvPr>
          <p:cNvSpPr/>
          <p:nvPr/>
        </p:nvSpPr>
        <p:spPr>
          <a:xfrm rot="1892490">
            <a:off x="2267765" y="621351"/>
            <a:ext cx="275600" cy="263152"/>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C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50;p21">
            <a:extLst>
              <a:ext uri="{FF2B5EF4-FFF2-40B4-BE49-F238E27FC236}">
                <a16:creationId xmlns:a16="http://schemas.microsoft.com/office/drawing/2014/main" id="{1173C034-1637-4B16-835D-8EFBC51D1642}"/>
              </a:ext>
            </a:extLst>
          </p:cNvPr>
          <p:cNvSpPr/>
          <p:nvPr/>
        </p:nvSpPr>
        <p:spPr>
          <a:xfrm rot="20668404">
            <a:off x="1704154" y="1459404"/>
            <a:ext cx="186411" cy="177991"/>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C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9" name="Google Shape;389;p34"/>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20</a:t>
            </a:fld>
            <a:endParaRPr/>
          </a:p>
        </p:txBody>
      </p:sp>
      <p:grpSp>
        <p:nvGrpSpPr>
          <p:cNvPr id="390" name="Google Shape;390;p34"/>
          <p:cNvGrpSpPr/>
          <p:nvPr/>
        </p:nvGrpSpPr>
        <p:grpSpPr>
          <a:xfrm>
            <a:off x="5353200" y="373572"/>
            <a:ext cx="2119546" cy="4396359"/>
            <a:chOff x="2547150" y="238125"/>
            <a:chExt cx="2525675" cy="5238750"/>
          </a:xfrm>
        </p:grpSpPr>
        <p:sp>
          <p:nvSpPr>
            <p:cNvPr id="391" name="Google Shape;391;p34"/>
            <p:cNvSpPr/>
            <p:nvPr/>
          </p:nvSpPr>
          <p:spPr>
            <a:xfrm>
              <a:off x="2547150" y="238125"/>
              <a:ext cx="2525675" cy="5238750"/>
            </a:xfrm>
            <a:custGeom>
              <a:avLst/>
              <a:gdLst/>
              <a:ahLst/>
              <a:cxnLst/>
              <a:rect l="l" t="t" r="r" b="b"/>
              <a:pathLst>
                <a:path w="101027" h="209550" extrusionOk="0">
                  <a:moveTo>
                    <a:pt x="98629" y="18886"/>
                  </a:moveTo>
                  <a:lnTo>
                    <a:pt x="98629" y="190364"/>
                  </a:lnTo>
                  <a:lnTo>
                    <a:pt x="2398" y="190364"/>
                  </a:lnTo>
                  <a:lnTo>
                    <a:pt x="2398" y="18886"/>
                  </a:lnTo>
                  <a:close/>
                  <a:moveTo>
                    <a:pt x="10343" y="0"/>
                  </a:moveTo>
                  <a:lnTo>
                    <a:pt x="9293" y="75"/>
                  </a:lnTo>
                  <a:lnTo>
                    <a:pt x="8244" y="225"/>
                  </a:lnTo>
                  <a:lnTo>
                    <a:pt x="7270" y="450"/>
                  </a:lnTo>
                  <a:lnTo>
                    <a:pt x="6295" y="824"/>
                  </a:lnTo>
                  <a:lnTo>
                    <a:pt x="5396" y="1274"/>
                  </a:lnTo>
                  <a:lnTo>
                    <a:pt x="4572" y="1799"/>
                  </a:lnTo>
                  <a:lnTo>
                    <a:pt x="3747" y="2398"/>
                  </a:lnTo>
                  <a:lnTo>
                    <a:pt x="2998" y="3073"/>
                  </a:lnTo>
                  <a:lnTo>
                    <a:pt x="2323" y="3747"/>
                  </a:lnTo>
                  <a:lnTo>
                    <a:pt x="1724" y="4572"/>
                  </a:lnTo>
                  <a:lnTo>
                    <a:pt x="1199" y="5396"/>
                  </a:lnTo>
                  <a:lnTo>
                    <a:pt x="824" y="6370"/>
                  </a:lnTo>
                  <a:lnTo>
                    <a:pt x="450" y="7270"/>
                  </a:lnTo>
                  <a:lnTo>
                    <a:pt x="225" y="8319"/>
                  </a:lnTo>
                  <a:lnTo>
                    <a:pt x="0" y="9293"/>
                  </a:lnTo>
                  <a:lnTo>
                    <a:pt x="0" y="10343"/>
                  </a:lnTo>
                  <a:lnTo>
                    <a:pt x="0" y="199207"/>
                  </a:lnTo>
                  <a:lnTo>
                    <a:pt x="0" y="200257"/>
                  </a:lnTo>
                  <a:lnTo>
                    <a:pt x="225" y="201231"/>
                  </a:lnTo>
                  <a:lnTo>
                    <a:pt x="450" y="202280"/>
                  </a:lnTo>
                  <a:lnTo>
                    <a:pt x="824" y="203180"/>
                  </a:lnTo>
                  <a:lnTo>
                    <a:pt x="1199" y="204154"/>
                  </a:lnTo>
                  <a:lnTo>
                    <a:pt x="1724" y="204978"/>
                  </a:lnTo>
                  <a:lnTo>
                    <a:pt x="2323" y="205803"/>
                  </a:lnTo>
                  <a:lnTo>
                    <a:pt x="2998" y="206477"/>
                  </a:lnTo>
                  <a:lnTo>
                    <a:pt x="3747" y="207152"/>
                  </a:lnTo>
                  <a:lnTo>
                    <a:pt x="4572" y="207751"/>
                  </a:lnTo>
                  <a:lnTo>
                    <a:pt x="5396" y="208276"/>
                  </a:lnTo>
                  <a:lnTo>
                    <a:pt x="6295" y="208726"/>
                  </a:lnTo>
                  <a:lnTo>
                    <a:pt x="7270" y="209100"/>
                  </a:lnTo>
                  <a:lnTo>
                    <a:pt x="8244" y="209325"/>
                  </a:lnTo>
                  <a:lnTo>
                    <a:pt x="9293" y="209475"/>
                  </a:lnTo>
                  <a:lnTo>
                    <a:pt x="10343" y="209550"/>
                  </a:lnTo>
                  <a:lnTo>
                    <a:pt x="90610" y="209550"/>
                  </a:lnTo>
                  <a:lnTo>
                    <a:pt x="91659" y="209475"/>
                  </a:lnTo>
                  <a:lnTo>
                    <a:pt x="92708" y="209325"/>
                  </a:lnTo>
                  <a:lnTo>
                    <a:pt x="93682" y="209100"/>
                  </a:lnTo>
                  <a:lnTo>
                    <a:pt x="94657" y="208726"/>
                  </a:lnTo>
                  <a:lnTo>
                    <a:pt x="95556" y="208276"/>
                  </a:lnTo>
                  <a:lnTo>
                    <a:pt x="96455" y="207751"/>
                  </a:lnTo>
                  <a:lnTo>
                    <a:pt x="97205" y="207152"/>
                  </a:lnTo>
                  <a:lnTo>
                    <a:pt x="97954" y="206477"/>
                  </a:lnTo>
                  <a:lnTo>
                    <a:pt x="98629" y="205803"/>
                  </a:lnTo>
                  <a:lnTo>
                    <a:pt x="99228" y="204978"/>
                  </a:lnTo>
                  <a:lnTo>
                    <a:pt x="99753" y="204154"/>
                  </a:lnTo>
                  <a:lnTo>
                    <a:pt x="100203" y="203180"/>
                  </a:lnTo>
                  <a:lnTo>
                    <a:pt x="100577" y="202280"/>
                  </a:lnTo>
                  <a:lnTo>
                    <a:pt x="100802" y="201231"/>
                  </a:lnTo>
                  <a:lnTo>
                    <a:pt x="100952" y="200257"/>
                  </a:lnTo>
                  <a:lnTo>
                    <a:pt x="101027" y="199207"/>
                  </a:lnTo>
                  <a:lnTo>
                    <a:pt x="101027" y="10343"/>
                  </a:lnTo>
                  <a:lnTo>
                    <a:pt x="100952" y="9293"/>
                  </a:lnTo>
                  <a:lnTo>
                    <a:pt x="100802" y="8319"/>
                  </a:lnTo>
                  <a:lnTo>
                    <a:pt x="100577" y="7270"/>
                  </a:lnTo>
                  <a:lnTo>
                    <a:pt x="100203" y="6370"/>
                  </a:lnTo>
                  <a:lnTo>
                    <a:pt x="99753" y="5396"/>
                  </a:lnTo>
                  <a:lnTo>
                    <a:pt x="99228" y="4572"/>
                  </a:lnTo>
                  <a:lnTo>
                    <a:pt x="98629" y="3747"/>
                  </a:lnTo>
                  <a:lnTo>
                    <a:pt x="97954" y="3073"/>
                  </a:lnTo>
                  <a:lnTo>
                    <a:pt x="97205" y="2398"/>
                  </a:lnTo>
                  <a:lnTo>
                    <a:pt x="96455" y="1799"/>
                  </a:lnTo>
                  <a:lnTo>
                    <a:pt x="95556" y="1274"/>
                  </a:lnTo>
                  <a:lnTo>
                    <a:pt x="94657" y="824"/>
                  </a:lnTo>
                  <a:lnTo>
                    <a:pt x="93682" y="450"/>
                  </a:lnTo>
                  <a:lnTo>
                    <a:pt x="92708" y="225"/>
                  </a:lnTo>
                  <a:lnTo>
                    <a:pt x="91659" y="75"/>
                  </a:lnTo>
                  <a:lnTo>
                    <a:pt x="90610" y="0"/>
                  </a:lnTo>
                  <a:close/>
                </a:path>
              </a:pathLst>
            </a:custGeom>
            <a:solidFill>
              <a:schemeClr val="lt1"/>
            </a:solidFill>
            <a:ln w="9525" cap="flat" cmpd="sng">
              <a:solidFill>
                <a:srgbClr val="FFCC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34"/>
            <p:cNvSpPr/>
            <p:nvPr/>
          </p:nvSpPr>
          <p:spPr>
            <a:xfrm>
              <a:off x="3557025" y="5147100"/>
              <a:ext cx="504050" cy="179900"/>
            </a:xfrm>
            <a:custGeom>
              <a:avLst/>
              <a:gdLst/>
              <a:ahLst/>
              <a:cxnLst/>
              <a:rect l="l" t="t" r="r" b="b"/>
              <a:pathLst>
                <a:path w="20162" h="7196" extrusionOk="0">
                  <a:moveTo>
                    <a:pt x="3598" y="0"/>
                  </a:moveTo>
                  <a:lnTo>
                    <a:pt x="2849" y="75"/>
                  </a:lnTo>
                  <a:lnTo>
                    <a:pt x="2174" y="300"/>
                  </a:lnTo>
                  <a:lnTo>
                    <a:pt x="1575" y="600"/>
                  </a:lnTo>
                  <a:lnTo>
                    <a:pt x="1050" y="1050"/>
                  </a:lnTo>
                  <a:lnTo>
                    <a:pt x="600" y="1574"/>
                  </a:lnTo>
                  <a:lnTo>
                    <a:pt x="301" y="2174"/>
                  </a:lnTo>
                  <a:lnTo>
                    <a:pt x="76" y="2848"/>
                  </a:lnTo>
                  <a:lnTo>
                    <a:pt x="1" y="3598"/>
                  </a:lnTo>
                  <a:lnTo>
                    <a:pt x="76" y="4347"/>
                  </a:lnTo>
                  <a:lnTo>
                    <a:pt x="301" y="5022"/>
                  </a:lnTo>
                  <a:lnTo>
                    <a:pt x="600" y="5621"/>
                  </a:lnTo>
                  <a:lnTo>
                    <a:pt x="1050" y="6146"/>
                  </a:lnTo>
                  <a:lnTo>
                    <a:pt x="1575" y="6596"/>
                  </a:lnTo>
                  <a:lnTo>
                    <a:pt x="2174" y="6896"/>
                  </a:lnTo>
                  <a:lnTo>
                    <a:pt x="2849" y="7120"/>
                  </a:lnTo>
                  <a:lnTo>
                    <a:pt x="3598" y="7195"/>
                  </a:lnTo>
                  <a:lnTo>
                    <a:pt x="16639" y="7195"/>
                  </a:lnTo>
                  <a:lnTo>
                    <a:pt x="17313" y="7120"/>
                  </a:lnTo>
                  <a:lnTo>
                    <a:pt x="17988" y="6896"/>
                  </a:lnTo>
                  <a:lnTo>
                    <a:pt x="18587" y="6596"/>
                  </a:lnTo>
                  <a:lnTo>
                    <a:pt x="19112" y="6146"/>
                  </a:lnTo>
                  <a:lnTo>
                    <a:pt x="19562" y="5621"/>
                  </a:lnTo>
                  <a:lnTo>
                    <a:pt x="19861" y="5022"/>
                  </a:lnTo>
                  <a:lnTo>
                    <a:pt x="20086" y="4347"/>
                  </a:lnTo>
                  <a:lnTo>
                    <a:pt x="20161" y="3598"/>
                  </a:lnTo>
                  <a:lnTo>
                    <a:pt x="20086" y="2848"/>
                  </a:lnTo>
                  <a:lnTo>
                    <a:pt x="19861" y="2174"/>
                  </a:lnTo>
                  <a:lnTo>
                    <a:pt x="19562" y="1574"/>
                  </a:lnTo>
                  <a:lnTo>
                    <a:pt x="19112" y="1050"/>
                  </a:lnTo>
                  <a:lnTo>
                    <a:pt x="18587" y="600"/>
                  </a:lnTo>
                  <a:lnTo>
                    <a:pt x="17988" y="300"/>
                  </a:lnTo>
                  <a:lnTo>
                    <a:pt x="17313" y="75"/>
                  </a:lnTo>
                  <a:lnTo>
                    <a:pt x="16639" y="0"/>
                  </a:lnTo>
                  <a:close/>
                </a:path>
              </a:pathLst>
            </a:custGeom>
            <a:solidFill>
              <a:schemeClr val="lt2"/>
            </a:solidFill>
            <a:ln w="9525" cap="flat" cmpd="sng">
              <a:solidFill>
                <a:srgbClr val="FFCC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4"/>
            <p:cNvSpPr/>
            <p:nvPr/>
          </p:nvSpPr>
          <p:spPr>
            <a:xfrm>
              <a:off x="3008050" y="423600"/>
              <a:ext cx="99325" cy="99325"/>
            </a:xfrm>
            <a:custGeom>
              <a:avLst/>
              <a:gdLst/>
              <a:ahLst/>
              <a:cxnLst/>
              <a:rect l="l" t="t" r="r" b="b"/>
              <a:pathLst>
                <a:path w="3973" h="3973" extrusionOk="0">
                  <a:moveTo>
                    <a:pt x="2024" y="1"/>
                  </a:moveTo>
                  <a:lnTo>
                    <a:pt x="1575" y="76"/>
                  </a:lnTo>
                  <a:lnTo>
                    <a:pt x="1200" y="151"/>
                  </a:lnTo>
                  <a:lnTo>
                    <a:pt x="900" y="375"/>
                  </a:lnTo>
                  <a:lnTo>
                    <a:pt x="600" y="600"/>
                  </a:lnTo>
                  <a:lnTo>
                    <a:pt x="375" y="900"/>
                  </a:lnTo>
                  <a:lnTo>
                    <a:pt x="151" y="1200"/>
                  </a:lnTo>
                  <a:lnTo>
                    <a:pt x="76" y="1575"/>
                  </a:lnTo>
                  <a:lnTo>
                    <a:pt x="1" y="2024"/>
                  </a:lnTo>
                  <a:lnTo>
                    <a:pt x="76" y="2399"/>
                  </a:lnTo>
                  <a:lnTo>
                    <a:pt x="151" y="2774"/>
                  </a:lnTo>
                  <a:lnTo>
                    <a:pt x="375" y="3073"/>
                  </a:lnTo>
                  <a:lnTo>
                    <a:pt x="600" y="3373"/>
                  </a:lnTo>
                  <a:lnTo>
                    <a:pt x="900" y="3673"/>
                  </a:lnTo>
                  <a:lnTo>
                    <a:pt x="1200" y="3823"/>
                  </a:lnTo>
                  <a:lnTo>
                    <a:pt x="1575" y="3973"/>
                  </a:lnTo>
                  <a:lnTo>
                    <a:pt x="2399" y="3973"/>
                  </a:lnTo>
                  <a:lnTo>
                    <a:pt x="2774"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4" y="151"/>
                  </a:lnTo>
                  <a:lnTo>
                    <a:pt x="2399" y="76"/>
                  </a:lnTo>
                  <a:lnTo>
                    <a:pt x="2024" y="1"/>
                  </a:lnTo>
                  <a:close/>
                </a:path>
              </a:pathLst>
            </a:custGeom>
            <a:solidFill>
              <a:schemeClr val="lt2"/>
            </a:solidFill>
            <a:ln w="9525" cap="flat" cmpd="sng">
              <a:solidFill>
                <a:srgbClr val="FFCC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34"/>
            <p:cNvSpPr/>
            <p:nvPr/>
          </p:nvSpPr>
          <p:spPr>
            <a:xfrm>
              <a:off x="3566400" y="434850"/>
              <a:ext cx="487175" cy="76850"/>
            </a:xfrm>
            <a:custGeom>
              <a:avLst/>
              <a:gdLst/>
              <a:ahLst/>
              <a:cxnLst/>
              <a:rect l="l" t="t" r="r" b="b"/>
              <a:pathLst>
                <a:path w="19487" h="3074" extrusionOk="0">
                  <a:moveTo>
                    <a:pt x="1275" y="0"/>
                  </a:moveTo>
                  <a:lnTo>
                    <a:pt x="1050" y="75"/>
                  </a:lnTo>
                  <a:lnTo>
                    <a:pt x="750" y="150"/>
                  </a:lnTo>
                  <a:lnTo>
                    <a:pt x="525" y="300"/>
                  </a:lnTo>
                  <a:lnTo>
                    <a:pt x="375" y="450"/>
                  </a:lnTo>
                  <a:lnTo>
                    <a:pt x="225" y="675"/>
                  </a:lnTo>
                  <a:lnTo>
                    <a:pt x="75" y="975"/>
                  </a:lnTo>
                  <a:lnTo>
                    <a:pt x="1" y="1274"/>
                  </a:lnTo>
                  <a:lnTo>
                    <a:pt x="1" y="1574"/>
                  </a:lnTo>
                  <a:lnTo>
                    <a:pt x="1" y="1874"/>
                  </a:lnTo>
                  <a:lnTo>
                    <a:pt x="75" y="2174"/>
                  </a:lnTo>
                  <a:lnTo>
                    <a:pt x="225" y="2399"/>
                  </a:lnTo>
                  <a:lnTo>
                    <a:pt x="375" y="2623"/>
                  </a:lnTo>
                  <a:lnTo>
                    <a:pt x="525" y="2773"/>
                  </a:lnTo>
                  <a:lnTo>
                    <a:pt x="750" y="2923"/>
                  </a:lnTo>
                  <a:lnTo>
                    <a:pt x="1050" y="2998"/>
                  </a:lnTo>
                  <a:lnTo>
                    <a:pt x="1275" y="3073"/>
                  </a:lnTo>
                  <a:lnTo>
                    <a:pt x="18137" y="3073"/>
                  </a:lnTo>
                  <a:lnTo>
                    <a:pt x="18437" y="2998"/>
                  </a:lnTo>
                  <a:lnTo>
                    <a:pt x="18662" y="2923"/>
                  </a:lnTo>
                  <a:lnTo>
                    <a:pt x="18887" y="2773"/>
                  </a:lnTo>
                  <a:lnTo>
                    <a:pt x="19112" y="2623"/>
                  </a:lnTo>
                  <a:lnTo>
                    <a:pt x="19262" y="2399"/>
                  </a:lnTo>
                  <a:lnTo>
                    <a:pt x="19337" y="2174"/>
                  </a:lnTo>
                  <a:lnTo>
                    <a:pt x="19412" y="1874"/>
                  </a:lnTo>
                  <a:lnTo>
                    <a:pt x="19486" y="1574"/>
                  </a:lnTo>
                  <a:lnTo>
                    <a:pt x="19412" y="1274"/>
                  </a:lnTo>
                  <a:lnTo>
                    <a:pt x="19337" y="975"/>
                  </a:lnTo>
                  <a:lnTo>
                    <a:pt x="19262" y="675"/>
                  </a:lnTo>
                  <a:lnTo>
                    <a:pt x="19112" y="450"/>
                  </a:lnTo>
                  <a:lnTo>
                    <a:pt x="18887" y="300"/>
                  </a:lnTo>
                  <a:lnTo>
                    <a:pt x="18662" y="150"/>
                  </a:lnTo>
                  <a:lnTo>
                    <a:pt x="18437" y="75"/>
                  </a:lnTo>
                  <a:lnTo>
                    <a:pt x="18137" y="0"/>
                  </a:lnTo>
                  <a:close/>
                </a:path>
              </a:pathLst>
            </a:custGeom>
            <a:solidFill>
              <a:schemeClr val="lt2"/>
            </a:solidFill>
            <a:ln w="9525" cap="flat" cmpd="sng">
              <a:solidFill>
                <a:srgbClr val="FFCC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95" name="Google Shape;395;p34"/>
          <p:cNvPicPr preferRelativeResize="0"/>
          <p:nvPr/>
        </p:nvPicPr>
        <p:blipFill>
          <a:blip r:embed="rId3"/>
          <a:srcRect t="635" b="635"/>
          <a:stretch/>
        </p:blipFill>
        <p:spPr>
          <a:xfrm>
            <a:off x="5305505" y="741906"/>
            <a:ext cx="2220648" cy="3751277"/>
          </a:xfrm>
          <a:prstGeom prst="rect">
            <a:avLst/>
          </a:prstGeom>
          <a:noFill/>
          <a:ln>
            <a:noFill/>
          </a:ln>
        </p:spPr>
      </p:pic>
      <p:sp>
        <p:nvSpPr>
          <p:cNvPr id="10" name="Google Shape;273;p24">
            <a:extLst>
              <a:ext uri="{FF2B5EF4-FFF2-40B4-BE49-F238E27FC236}">
                <a16:creationId xmlns:a16="http://schemas.microsoft.com/office/drawing/2014/main" id="{59ECCE53-2985-4A0B-B0CA-01734B5AF011}"/>
              </a:ext>
            </a:extLst>
          </p:cNvPr>
          <p:cNvSpPr txBox="1">
            <a:spLocks/>
          </p:cNvSpPr>
          <p:nvPr/>
        </p:nvSpPr>
        <p:spPr>
          <a:xfrm>
            <a:off x="721823" y="1127848"/>
            <a:ext cx="2855400" cy="514444"/>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00" dirty="0">
                <a:solidFill>
                  <a:schemeClr val="tx1"/>
                </a:solidFill>
                <a:latin typeface="+mn-lt"/>
              </a:rPr>
              <a:t>1.</a:t>
            </a:r>
            <a:r>
              <a:rPr lang="vi-VN" sz="1800" dirty="0">
                <a:solidFill>
                  <a:schemeClr val="tx1"/>
                </a:solidFill>
                <a:latin typeface="+mj-lt"/>
              </a:rPr>
              <a:t> </a:t>
            </a:r>
            <a:r>
              <a:rPr lang="en-US" sz="1800" dirty="0" err="1">
                <a:solidFill>
                  <a:schemeClr val="tx1"/>
                </a:solidFill>
                <a:latin typeface="+mj-lt"/>
              </a:rPr>
              <a:t>Màn</a:t>
            </a:r>
            <a:r>
              <a:rPr lang="en-US" sz="1800" dirty="0">
                <a:solidFill>
                  <a:schemeClr val="tx1"/>
                </a:solidFill>
                <a:latin typeface="+mj-lt"/>
              </a:rPr>
              <a:t> </a:t>
            </a:r>
            <a:r>
              <a:rPr lang="en-US" sz="1800" dirty="0" err="1">
                <a:solidFill>
                  <a:schemeClr val="tx1"/>
                </a:solidFill>
                <a:latin typeface="+mj-lt"/>
              </a:rPr>
              <a:t>hình</a:t>
            </a:r>
            <a:r>
              <a:rPr lang="en-US" sz="1800" dirty="0">
                <a:solidFill>
                  <a:schemeClr val="tx1"/>
                </a:solidFill>
                <a:latin typeface="+mj-lt"/>
              </a:rPr>
              <a:t> </a:t>
            </a:r>
            <a:r>
              <a:rPr lang="en-US" sz="1800" dirty="0" err="1">
                <a:solidFill>
                  <a:schemeClr val="tx1"/>
                </a:solidFill>
                <a:latin typeface="+mj-lt"/>
              </a:rPr>
              <a:t>chương</a:t>
            </a:r>
            <a:r>
              <a:rPr lang="en-US" sz="1800" dirty="0">
                <a:solidFill>
                  <a:schemeClr val="tx1"/>
                </a:solidFill>
                <a:latin typeface="+mj-lt"/>
              </a:rPr>
              <a:t> </a:t>
            </a:r>
            <a:r>
              <a:rPr lang="en-US" sz="1800" dirty="0" err="1">
                <a:solidFill>
                  <a:schemeClr val="tx1"/>
                </a:solidFill>
                <a:latin typeface="+mj-lt"/>
              </a:rPr>
              <a:t>trình</a:t>
            </a:r>
            <a:endParaRPr lang="vi-VN" sz="1800" dirty="0">
              <a:solidFill>
                <a:schemeClr val="tx1"/>
              </a:solidFill>
              <a:latin typeface="+mj-lt"/>
            </a:endParaRPr>
          </a:p>
        </p:txBody>
      </p:sp>
      <p:sp>
        <p:nvSpPr>
          <p:cNvPr id="11" name="Google Shape;282;p25">
            <a:extLst>
              <a:ext uri="{FF2B5EF4-FFF2-40B4-BE49-F238E27FC236}">
                <a16:creationId xmlns:a16="http://schemas.microsoft.com/office/drawing/2014/main" id="{94E824EF-E88C-4AD5-A689-D5520A8044CE}"/>
              </a:ext>
            </a:extLst>
          </p:cNvPr>
          <p:cNvSpPr txBox="1">
            <a:spLocks/>
          </p:cNvSpPr>
          <p:nvPr/>
        </p:nvSpPr>
        <p:spPr>
          <a:xfrm>
            <a:off x="920247" y="97305"/>
            <a:ext cx="2855400" cy="103054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100" b="0" i="0" u="none" strike="noStrike" cap="none">
                <a:solidFill>
                  <a:srgbClr val="FFFFFF"/>
                </a:solidFill>
                <a:latin typeface="Hind"/>
                <a:ea typeface="Hind"/>
                <a:cs typeface="Hind"/>
                <a:sym typeface="Hind"/>
              </a:defRPr>
            </a:lvl1pPr>
            <a:lvl2pPr marR="0" lvl="1" algn="r" rtl="0">
              <a:lnSpc>
                <a:spcPct val="100000"/>
              </a:lnSpc>
              <a:spcBef>
                <a:spcPts val="0"/>
              </a:spcBef>
              <a:spcAft>
                <a:spcPts val="0"/>
              </a:spcAft>
              <a:buClr>
                <a:srgbClr val="000000"/>
              </a:buClr>
              <a:buFont typeface="Arial"/>
              <a:buNone/>
              <a:defRPr sz="1100" b="0" i="0" u="none" strike="noStrike" cap="none">
                <a:solidFill>
                  <a:srgbClr val="FFFFFF"/>
                </a:solidFill>
                <a:latin typeface="Hind"/>
                <a:ea typeface="Hind"/>
                <a:cs typeface="Hind"/>
                <a:sym typeface="Hind"/>
              </a:defRPr>
            </a:lvl2pPr>
            <a:lvl3pPr marR="0" lvl="2" algn="r" rtl="0">
              <a:lnSpc>
                <a:spcPct val="100000"/>
              </a:lnSpc>
              <a:spcBef>
                <a:spcPts val="0"/>
              </a:spcBef>
              <a:spcAft>
                <a:spcPts val="0"/>
              </a:spcAft>
              <a:buClr>
                <a:srgbClr val="000000"/>
              </a:buClr>
              <a:buFont typeface="Arial"/>
              <a:buNone/>
              <a:defRPr sz="1100" b="0" i="0" u="none" strike="noStrike" cap="none">
                <a:solidFill>
                  <a:srgbClr val="FFFFFF"/>
                </a:solidFill>
                <a:latin typeface="Hind"/>
                <a:ea typeface="Hind"/>
                <a:cs typeface="Hind"/>
                <a:sym typeface="Hind"/>
              </a:defRPr>
            </a:lvl3pPr>
            <a:lvl4pPr marR="0" lvl="3" algn="r" rtl="0">
              <a:lnSpc>
                <a:spcPct val="100000"/>
              </a:lnSpc>
              <a:spcBef>
                <a:spcPts val="0"/>
              </a:spcBef>
              <a:spcAft>
                <a:spcPts val="0"/>
              </a:spcAft>
              <a:buClr>
                <a:srgbClr val="000000"/>
              </a:buClr>
              <a:buFont typeface="Arial"/>
              <a:buNone/>
              <a:defRPr sz="1100" b="0" i="0" u="none" strike="noStrike" cap="none">
                <a:solidFill>
                  <a:srgbClr val="FFFFFF"/>
                </a:solidFill>
                <a:latin typeface="Hind"/>
                <a:ea typeface="Hind"/>
                <a:cs typeface="Hind"/>
                <a:sym typeface="Hind"/>
              </a:defRPr>
            </a:lvl4pPr>
            <a:lvl5pPr marR="0" lvl="4" algn="r" rtl="0">
              <a:lnSpc>
                <a:spcPct val="100000"/>
              </a:lnSpc>
              <a:spcBef>
                <a:spcPts val="0"/>
              </a:spcBef>
              <a:spcAft>
                <a:spcPts val="0"/>
              </a:spcAft>
              <a:buClr>
                <a:srgbClr val="000000"/>
              </a:buClr>
              <a:buFont typeface="Arial"/>
              <a:buNone/>
              <a:defRPr sz="1100" b="0" i="0" u="none" strike="noStrike" cap="none">
                <a:solidFill>
                  <a:srgbClr val="FFFFFF"/>
                </a:solidFill>
                <a:latin typeface="Hind"/>
                <a:ea typeface="Hind"/>
                <a:cs typeface="Hind"/>
                <a:sym typeface="Hind"/>
              </a:defRPr>
            </a:lvl5pPr>
            <a:lvl6pPr marR="0" lvl="5" algn="r" rtl="0">
              <a:lnSpc>
                <a:spcPct val="100000"/>
              </a:lnSpc>
              <a:spcBef>
                <a:spcPts val="0"/>
              </a:spcBef>
              <a:spcAft>
                <a:spcPts val="0"/>
              </a:spcAft>
              <a:buClr>
                <a:srgbClr val="000000"/>
              </a:buClr>
              <a:buFont typeface="Arial"/>
              <a:buNone/>
              <a:defRPr sz="1100" b="0" i="0" u="none" strike="noStrike" cap="none">
                <a:solidFill>
                  <a:srgbClr val="FFFFFF"/>
                </a:solidFill>
                <a:latin typeface="Hind"/>
                <a:ea typeface="Hind"/>
                <a:cs typeface="Hind"/>
                <a:sym typeface="Hind"/>
              </a:defRPr>
            </a:lvl6pPr>
            <a:lvl7pPr marR="0" lvl="6" algn="r" rtl="0">
              <a:lnSpc>
                <a:spcPct val="100000"/>
              </a:lnSpc>
              <a:spcBef>
                <a:spcPts val="0"/>
              </a:spcBef>
              <a:spcAft>
                <a:spcPts val="0"/>
              </a:spcAft>
              <a:buClr>
                <a:srgbClr val="000000"/>
              </a:buClr>
              <a:buFont typeface="Arial"/>
              <a:buNone/>
              <a:defRPr sz="1100" b="0" i="0" u="none" strike="noStrike" cap="none">
                <a:solidFill>
                  <a:srgbClr val="FFFFFF"/>
                </a:solidFill>
                <a:latin typeface="Hind"/>
                <a:ea typeface="Hind"/>
                <a:cs typeface="Hind"/>
                <a:sym typeface="Hind"/>
              </a:defRPr>
            </a:lvl7pPr>
            <a:lvl8pPr marR="0" lvl="7" algn="r" rtl="0">
              <a:lnSpc>
                <a:spcPct val="100000"/>
              </a:lnSpc>
              <a:spcBef>
                <a:spcPts val="0"/>
              </a:spcBef>
              <a:spcAft>
                <a:spcPts val="0"/>
              </a:spcAft>
              <a:buClr>
                <a:srgbClr val="000000"/>
              </a:buClr>
              <a:buFont typeface="Arial"/>
              <a:buNone/>
              <a:defRPr sz="1100" b="0" i="0" u="none" strike="noStrike" cap="none">
                <a:solidFill>
                  <a:srgbClr val="FFFFFF"/>
                </a:solidFill>
                <a:latin typeface="Hind"/>
                <a:ea typeface="Hind"/>
                <a:cs typeface="Hind"/>
                <a:sym typeface="Hind"/>
              </a:defRPr>
            </a:lvl8pPr>
            <a:lvl9pPr marR="0" lvl="8" algn="r" rtl="0">
              <a:lnSpc>
                <a:spcPct val="100000"/>
              </a:lnSpc>
              <a:spcBef>
                <a:spcPts val="0"/>
              </a:spcBef>
              <a:spcAft>
                <a:spcPts val="0"/>
              </a:spcAft>
              <a:buClr>
                <a:srgbClr val="000000"/>
              </a:buClr>
              <a:buFont typeface="Arial"/>
              <a:buNone/>
              <a:defRPr sz="1100" b="0" i="0" u="none" strike="noStrike" cap="none">
                <a:solidFill>
                  <a:srgbClr val="FFFFFF"/>
                </a:solidFill>
                <a:latin typeface="Hind"/>
                <a:ea typeface="Hind"/>
                <a:cs typeface="Hind"/>
                <a:sym typeface="Hind"/>
              </a:defRPr>
            </a:lvl9pPr>
          </a:lstStyle>
          <a:p>
            <a:pPr algn="l"/>
            <a:r>
              <a:rPr lang="en-US" sz="2800" b="1" dirty="0">
                <a:solidFill>
                  <a:schemeClr val="tx1"/>
                </a:solidFill>
                <a:latin typeface="+mj-lt"/>
              </a:rPr>
              <a:t>CÀI ĐẶT &amp; </a:t>
            </a:r>
          </a:p>
          <a:p>
            <a:pPr algn="l"/>
            <a:r>
              <a:rPr lang="en-US" sz="2800" b="1" dirty="0">
                <a:solidFill>
                  <a:schemeClr val="tx1"/>
                </a:solidFill>
                <a:latin typeface="+mj-lt"/>
              </a:rPr>
              <a:t>THỬ NGHIỆM</a:t>
            </a:r>
          </a:p>
        </p:txBody>
      </p:sp>
      <p:sp>
        <p:nvSpPr>
          <p:cNvPr id="12" name="Hexagon 11">
            <a:extLst>
              <a:ext uri="{FF2B5EF4-FFF2-40B4-BE49-F238E27FC236}">
                <a16:creationId xmlns:a16="http://schemas.microsoft.com/office/drawing/2014/main" id="{E7510586-6E08-4980-9189-4295C152335E}"/>
              </a:ext>
            </a:extLst>
          </p:cNvPr>
          <p:cNvSpPr/>
          <p:nvPr/>
        </p:nvSpPr>
        <p:spPr>
          <a:xfrm rot="5400000">
            <a:off x="254700" y="76359"/>
            <a:ext cx="644601" cy="686493"/>
          </a:xfrm>
          <a:prstGeom prst="hexagon">
            <a:avLst/>
          </a:prstGeom>
          <a:solidFill>
            <a:schemeClr val="tx1">
              <a:lumMod val="95000"/>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13" name="TextBox 12">
            <a:extLst>
              <a:ext uri="{FF2B5EF4-FFF2-40B4-BE49-F238E27FC236}">
                <a16:creationId xmlns:a16="http://schemas.microsoft.com/office/drawing/2014/main" id="{9A89EAAB-5EEA-4BE5-BCEE-246048631FC1}"/>
              </a:ext>
            </a:extLst>
          </p:cNvPr>
          <p:cNvSpPr txBox="1"/>
          <p:nvPr/>
        </p:nvSpPr>
        <p:spPr>
          <a:xfrm>
            <a:off x="341516" y="142606"/>
            <a:ext cx="470970" cy="553998"/>
          </a:xfrm>
          <a:prstGeom prst="rect">
            <a:avLst/>
          </a:prstGeom>
          <a:noFill/>
        </p:spPr>
        <p:txBody>
          <a:bodyPr wrap="square">
            <a:spAutoFit/>
          </a:bodyPr>
          <a:lstStyle/>
          <a:p>
            <a:pPr algn="ctr"/>
            <a:r>
              <a:rPr lang="en-US" altLang="zh-CN" sz="3000" b="1" dirty="0">
                <a:solidFill>
                  <a:schemeClr val="bg2">
                    <a:lumMod val="10000"/>
                  </a:schemeClr>
                </a:solidFill>
                <a:effectLst>
                  <a:outerShdw blurRad="38100" dist="19050" dir="2700000" algn="tl" rotWithShape="0">
                    <a:schemeClr val="dk1">
                      <a:lumMod val="50000"/>
                      <a:alpha val="40000"/>
                    </a:schemeClr>
                  </a:outerShdw>
                </a:effectLst>
              </a:rPr>
              <a:t>3</a:t>
            </a:r>
          </a:p>
        </p:txBody>
      </p:sp>
      <p:grpSp>
        <p:nvGrpSpPr>
          <p:cNvPr id="14" name="Google Shape;1266;p51">
            <a:extLst>
              <a:ext uri="{FF2B5EF4-FFF2-40B4-BE49-F238E27FC236}">
                <a16:creationId xmlns:a16="http://schemas.microsoft.com/office/drawing/2014/main" id="{3869187B-59C8-4312-9CC5-FFA330554F03}"/>
              </a:ext>
            </a:extLst>
          </p:cNvPr>
          <p:cNvGrpSpPr/>
          <p:nvPr/>
        </p:nvGrpSpPr>
        <p:grpSpPr>
          <a:xfrm>
            <a:off x="1190373" y="1767620"/>
            <a:ext cx="379778" cy="314254"/>
            <a:chOff x="6931035" y="3184144"/>
            <a:chExt cx="716128" cy="719903"/>
          </a:xfrm>
        </p:grpSpPr>
        <p:sp>
          <p:nvSpPr>
            <p:cNvPr id="15" name="Google Shape;1267;p51">
              <a:extLst>
                <a:ext uri="{FF2B5EF4-FFF2-40B4-BE49-F238E27FC236}">
                  <a16:creationId xmlns:a16="http://schemas.microsoft.com/office/drawing/2014/main" id="{833EEF84-42F6-4D3C-8FE7-695F4EB372B9}"/>
                </a:ext>
              </a:extLst>
            </p:cNvPr>
            <p:cNvSpPr/>
            <p:nvPr/>
          </p:nvSpPr>
          <p:spPr>
            <a:xfrm>
              <a:off x="7304099" y="3430106"/>
              <a:ext cx="343064" cy="228463"/>
            </a:xfrm>
            <a:custGeom>
              <a:avLst/>
              <a:gdLst/>
              <a:ahLst/>
              <a:cxnLst/>
              <a:rect l="l" t="t" r="r" b="b"/>
              <a:pathLst>
                <a:path w="590" h="391" extrusionOk="0">
                  <a:moveTo>
                    <a:pt x="507" y="0"/>
                  </a:moveTo>
                  <a:cubicBezTo>
                    <a:pt x="196" y="0"/>
                    <a:pt x="196" y="0"/>
                    <a:pt x="196" y="0"/>
                  </a:cubicBezTo>
                  <a:cubicBezTo>
                    <a:pt x="194" y="0"/>
                    <a:pt x="192" y="0"/>
                    <a:pt x="191" y="2"/>
                  </a:cubicBezTo>
                  <a:cubicBezTo>
                    <a:pt x="2" y="190"/>
                    <a:pt x="2" y="190"/>
                    <a:pt x="2" y="190"/>
                  </a:cubicBezTo>
                  <a:cubicBezTo>
                    <a:pt x="0" y="193"/>
                    <a:pt x="0" y="197"/>
                    <a:pt x="2" y="200"/>
                  </a:cubicBezTo>
                  <a:cubicBezTo>
                    <a:pt x="191" y="389"/>
                    <a:pt x="191" y="389"/>
                    <a:pt x="191" y="389"/>
                  </a:cubicBezTo>
                  <a:cubicBezTo>
                    <a:pt x="192" y="390"/>
                    <a:pt x="194" y="391"/>
                    <a:pt x="196" y="391"/>
                  </a:cubicBezTo>
                  <a:cubicBezTo>
                    <a:pt x="507" y="391"/>
                    <a:pt x="507" y="391"/>
                    <a:pt x="507" y="391"/>
                  </a:cubicBezTo>
                  <a:cubicBezTo>
                    <a:pt x="553" y="391"/>
                    <a:pt x="590" y="353"/>
                    <a:pt x="590" y="307"/>
                  </a:cubicBezTo>
                  <a:cubicBezTo>
                    <a:pt x="590" y="83"/>
                    <a:pt x="590" y="83"/>
                    <a:pt x="590" y="83"/>
                  </a:cubicBezTo>
                  <a:cubicBezTo>
                    <a:pt x="590" y="37"/>
                    <a:pt x="553" y="0"/>
                    <a:pt x="507"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 name="Google Shape;1268;p51">
              <a:extLst>
                <a:ext uri="{FF2B5EF4-FFF2-40B4-BE49-F238E27FC236}">
                  <a16:creationId xmlns:a16="http://schemas.microsoft.com/office/drawing/2014/main" id="{FA2B4985-A09D-4938-B7D9-19F92D32C4D1}"/>
                </a:ext>
              </a:extLst>
            </p:cNvPr>
            <p:cNvSpPr/>
            <p:nvPr/>
          </p:nvSpPr>
          <p:spPr>
            <a:xfrm>
              <a:off x="6931035" y="3430106"/>
              <a:ext cx="343548" cy="228463"/>
            </a:xfrm>
            <a:custGeom>
              <a:avLst/>
              <a:gdLst/>
              <a:ahLst/>
              <a:cxnLst/>
              <a:rect l="l" t="t" r="r" b="b"/>
              <a:pathLst>
                <a:path w="591" h="391" extrusionOk="0">
                  <a:moveTo>
                    <a:pt x="84" y="0"/>
                  </a:moveTo>
                  <a:cubicBezTo>
                    <a:pt x="38" y="0"/>
                    <a:pt x="0" y="37"/>
                    <a:pt x="0" y="83"/>
                  </a:cubicBezTo>
                  <a:cubicBezTo>
                    <a:pt x="0" y="307"/>
                    <a:pt x="0" y="307"/>
                    <a:pt x="0" y="307"/>
                  </a:cubicBezTo>
                  <a:cubicBezTo>
                    <a:pt x="0" y="353"/>
                    <a:pt x="38" y="391"/>
                    <a:pt x="84" y="391"/>
                  </a:cubicBezTo>
                  <a:cubicBezTo>
                    <a:pt x="395" y="391"/>
                    <a:pt x="395" y="391"/>
                    <a:pt x="395" y="391"/>
                  </a:cubicBezTo>
                  <a:cubicBezTo>
                    <a:pt x="396" y="391"/>
                    <a:pt x="398" y="390"/>
                    <a:pt x="399" y="389"/>
                  </a:cubicBezTo>
                  <a:cubicBezTo>
                    <a:pt x="588" y="200"/>
                    <a:pt x="588" y="200"/>
                    <a:pt x="588" y="200"/>
                  </a:cubicBezTo>
                  <a:cubicBezTo>
                    <a:pt x="591" y="197"/>
                    <a:pt x="591" y="193"/>
                    <a:pt x="588" y="190"/>
                  </a:cubicBezTo>
                  <a:cubicBezTo>
                    <a:pt x="399" y="2"/>
                    <a:pt x="399" y="2"/>
                    <a:pt x="399" y="2"/>
                  </a:cubicBezTo>
                  <a:cubicBezTo>
                    <a:pt x="398" y="0"/>
                    <a:pt x="396" y="0"/>
                    <a:pt x="395" y="0"/>
                  </a:cubicBezTo>
                  <a:lnTo>
                    <a:pt x="84" y="0"/>
                  </a:ln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 name="Google Shape;1269;p51">
              <a:extLst>
                <a:ext uri="{FF2B5EF4-FFF2-40B4-BE49-F238E27FC236}">
                  <a16:creationId xmlns:a16="http://schemas.microsoft.com/office/drawing/2014/main" id="{A08C8F59-58AD-4E0E-A844-CD629A03B41C}"/>
                </a:ext>
              </a:extLst>
            </p:cNvPr>
            <p:cNvSpPr/>
            <p:nvPr/>
          </p:nvSpPr>
          <p:spPr>
            <a:xfrm>
              <a:off x="7175631" y="3184144"/>
              <a:ext cx="227419" cy="345369"/>
            </a:xfrm>
            <a:custGeom>
              <a:avLst/>
              <a:gdLst/>
              <a:ahLst/>
              <a:cxnLst/>
              <a:rect l="l" t="t" r="r" b="b"/>
              <a:pathLst>
                <a:path w="391" h="591" extrusionOk="0">
                  <a:moveTo>
                    <a:pt x="307" y="0"/>
                  </a:moveTo>
                  <a:cubicBezTo>
                    <a:pt x="84" y="0"/>
                    <a:pt x="84" y="0"/>
                    <a:pt x="84" y="0"/>
                  </a:cubicBezTo>
                  <a:cubicBezTo>
                    <a:pt x="37" y="0"/>
                    <a:pt x="0" y="38"/>
                    <a:pt x="0" y="84"/>
                  </a:cubicBezTo>
                  <a:cubicBezTo>
                    <a:pt x="0" y="395"/>
                    <a:pt x="0" y="395"/>
                    <a:pt x="0" y="395"/>
                  </a:cubicBezTo>
                  <a:cubicBezTo>
                    <a:pt x="0" y="396"/>
                    <a:pt x="1" y="398"/>
                    <a:pt x="2" y="399"/>
                  </a:cubicBezTo>
                  <a:cubicBezTo>
                    <a:pt x="191" y="588"/>
                    <a:pt x="191" y="588"/>
                    <a:pt x="191" y="588"/>
                  </a:cubicBezTo>
                  <a:cubicBezTo>
                    <a:pt x="193" y="591"/>
                    <a:pt x="198" y="591"/>
                    <a:pt x="200" y="588"/>
                  </a:cubicBezTo>
                  <a:cubicBezTo>
                    <a:pt x="389" y="399"/>
                    <a:pt x="389" y="399"/>
                    <a:pt x="389" y="399"/>
                  </a:cubicBezTo>
                  <a:cubicBezTo>
                    <a:pt x="390" y="398"/>
                    <a:pt x="391" y="396"/>
                    <a:pt x="391" y="395"/>
                  </a:cubicBezTo>
                  <a:cubicBezTo>
                    <a:pt x="391" y="84"/>
                    <a:pt x="391" y="84"/>
                    <a:pt x="391" y="84"/>
                  </a:cubicBezTo>
                  <a:cubicBezTo>
                    <a:pt x="391" y="38"/>
                    <a:pt x="354" y="0"/>
                    <a:pt x="307" y="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8" name="Google Shape;1270;p51">
              <a:extLst>
                <a:ext uri="{FF2B5EF4-FFF2-40B4-BE49-F238E27FC236}">
                  <a16:creationId xmlns:a16="http://schemas.microsoft.com/office/drawing/2014/main" id="{4FD28F62-2DF9-4B3A-8560-5310F560D7BA}"/>
                </a:ext>
              </a:extLst>
            </p:cNvPr>
            <p:cNvSpPr/>
            <p:nvPr/>
          </p:nvSpPr>
          <p:spPr>
            <a:xfrm>
              <a:off x="7175631" y="3558678"/>
              <a:ext cx="227419" cy="345369"/>
            </a:xfrm>
            <a:custGeom>
              <a:avLst/>
              <a:gdLst/>
              <a:ahLst/>
              <a:cxnLst/>
              <a:rect l="l" t="t" r="r" b="b"/>
              <a:pathLst>
                <a:path w="391" h="591" extrusionOk="0">
                  <a:moveTo>
                    <a:pt x="84" y="591"/>
                  </a:moveTo>
                  <a:cubicBezTo>
                    <a:pt x="307" y="591"/>
                    <a:pt x="307" y="591"/>
                    <a:pt x="307" y="591"/>
                  </a:cubicBezTo>
                  <a:cubicBezTo>
                    <a:pt x="354" y="591"/>
                    <a:pt x="391" y="553"/>
                    <a:pt x="391" y="507"/>
                  </a:cubicBezTo>
                  <a:cubicBezTo>
                    <a:pt x="391" y="197"/>
                    <a:pt x="391" y="197"/>
                    <a:pt x="391" y="197"/>
                  </a:cubicBezTo>
                  <a:cubicBezTo>
                    <a:pt x="391" y="195"/>
                    <a:pt x="390" y="193"/>
                    <a:pt x="389" y="192"/>
                  </a:cubicBezTo>
                  <a:cubicBezTo>
                    <a:pt x="200" y="3"/>
                    <a:pt x="200" y="3"/>
                    <a:pt x="200" y="3"/>
                  </a:cubicBezTo>
                  <a:cubicBezTo>
                    <a:pt x="198" y="0"/>
                    <a:pt x="193" y="0"/>
                    <a:pt x="191" y="3"/>
                  </a:cubicBezTo>
                  <a:cubicBezTo>
                    <a:pt x="2" y="192"/>
                    <a:pt x="2" y="192"/>
                    <a:pt x="2" y="192"/>
                  </a:cubicBezTo>
                  <a:cubicBezTo>
                    <a:pt x="1" y="193"/>
                    <a:pt x="0" y="195"/>
                    <a:pt x="0" y="197"/>
                  </a:cubicBezTo>
                  <a:cubicBezTo>
                    <a:pt x="0" y="507"/>
                    <a:pt x="0" y="507"/>
                    <a:pt x="0" y="507"/>
                  </a:cubicBezTo>
                  <a:cubicBezTo>
                    <a:pt x="0" y="553"/>
                    <a:pt x="37" y="591"/>
                    <a:pt x="84" y="59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sp>
        <p:nvSpPr>
          <p:cNvPr id="19" name="Google Shape;273;p24">
            <a:extLst>
              <a:ext uri="{FF2B5EF4-FFF2-40B4-BE49-F238E27FC236}">
                <a16:creationId xmlns:a16="http://schemas.microsoft.com/office/drawing/2014/main" id="{DCBDE26A-0404-46E4-B29A-0EA22C9C53A9}"/>
              </a:ext>
            </a:extLst>
          </p:cNvPr>
          <p:cNvSpPr txBox="1">
            <a:spLocks/>
          </p:cNvSpPr>
          <p:nvPr/>
        </p:nvSpPr>
        <p:spPr>
          <a:xfrm>
            <a:off x="1617847" y="1713447"/>
            <a:ext cx="2505677" cy="42260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1pPr>
            <a:lvl2pPr marR="0" lvl="1"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2pPr>
            <a:lvl3pPr marR="0" lvl="2"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3pPr>
            <a:lvl4pPr marR="0" lvl="3"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4pPr>
            <a:lvl5pPr marR="0" lvl="4"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5pPr>
            <a:lvl6pPr marR="0" lvl="5"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6pPr>
            <a:lvl7pPr marR="0" lvl="6"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7pPr>
            <a:lvl8pPr marR="0" lvl="7"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8pPr>
            <a:lvl9pPr marR="0" lvl="8"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9pPr>
          </a:lstStyle>
          <a:p>
            <a:r>
              <a:rPr lang="en-US" sz="1800" dirty="0">
                <a:solidFill>
                  <a:srgbClr val="FFC000"/>
                </a:solidFill>
                <a:latin typeface="+mn-lt"/>
              </a:rPr>
              <a:t>ĐĂNG KÝ MUA THẺ</a:t>
            </a:r>
            <a:endParaRPr lang="vi-VN" sz="1800" dirty="0">
              <a:solidFill>
                <a:srgbClr val="FFC000"/>
              </a:solidFill>
              <a:latin typeface="+mj-lt"/>
            </a:endParaRPr>
          </a:p>
        </p:txBody>
      </p:sp>
      <p:sp>
        <p:nvSpPr>
          <p:cNvPr id="20" name="TextBox 19">
            <a:extLst>
              <a:ext uri="{FF2B5EF4-FFF2-40B4-BE49-F238E27FC236}">
                <a16:creationId xmlns:a16="http://schemas.microsoft.com/office/drawing/2014/main" id="{A38DDAF8-5857-45E3-83FA-02CEEF3DDF7C}"/>
              </a:ext>
            </a:extLst>
          </p:cNvPr>
          <p:cNvSpPr txBox="1"/>
          <p:nvPr/>
        </p:nvSpPr>
        <p:spPr>
          <a:xfrm>
            <a:off x="6208553" y="3725074"/>
            <a:ext cx="511735" cy="553998"/>
          </a:xfrm>
          <a:prstGeom prst="rect">
            <a:avLst/>
          </a:prstGeom>
          <a:noFill/>
        </p:spPr>
        <p:txBody>
          <a:bodyPr wrap="square">
            <a:spAutoFit/>
          </a:bodyPr>
          <a:lstStyle/>
          <a:p>
            <a:r>
              <a:rPr lang="en" sz="3000" dirty="0">
                <a:solidFill>
                  <a:srgbClr val="FFFFFF"/>
                </a:solidFill>
                <a:latin typeface="+mj-lt"/>
                <a:ea typeface="Hind"/>
                <a:cs typeface="Hind"/>
                <a:sym typeface="Hind"/>
              </a:rPr>
              <a:t>👆</a:t>
            </a:r>
            <a:endParaRPr lang="en-US" sz="3000" dirty="0">
              <a:latin typeface="+mj-lt"/>
            </a:endParaRPr>
          </a:p>
        </p:txBody>
      </p:sp>
    </p:spTree>
    <p:extLst>
      <p:ext uri="{BB962C8B-B14F-4D97-AF65-F5344CB8AC3E}">
        <p14:creationId xmlns:p14="http://schemas.microsoft.com/office/powerpoint/2010/main" val="20612674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xEl>
                                              <p:pRg st="0" end="0"/>
                                            </p:txEl>
                                          </p:spTgt>
                                        </p:tgtEl>
                                        <p:attrNameLst>
                                          <p:attrName>style.visibility</p:attrName>
                                        </p:attrNameLst>
                                      </p:cBhvr>
                                      <p:to>
                                        <p:strVal val="visible"/>
                                      </p:to>
                                    </p:set>
                                    <p:animEffect transition="in" filter="fade">
                                      <p:cBhvr>
                                        <p:cTn id="7" dur="500"/>
                                        <p:tgtEl>
                                          <p:spTgt spid="2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9" name="Google Shape;389;p34"/>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21</a:t>
            </a:fld>
            <a:endParaRPr/>
          </a:p>
        </p:txBody>
      </p:sp>
      <p:grpSp>
        <p:nvGrpSpPr>
          <p:cNvPr id="390" name="Google Shape;390;p34"/>
          <p:cNvGrpSpPr/>
          <p:nvPr/>
        </p:nvGrpSpPr>
        <p:grpSpPr>
          <a:xfrm>
            <a:off x="5353200" y="373572"/>
            <a:ext cx="2119546" cy="4396359"/>
            <a:chOff x="2547150" y="238125"/>
            <a:chExt cx="2525675" cy="5238750"/>
          </a:xfrm>
        </p:grpSpPr>
        <p:sp>
          <p:nvSpPr>
            <p:cNvPr id="391" name="Google Shape;391;p34"/>
            <p:cNvSpPr/>
            <p:nvPr/>
          </p:nvSpPr>
          <p:spPr>
            <a:xfrm>
              <a:off x="2547150" y="238125"/>
              <a:ext cx="2525675" cy="5238750"/>
            </a:xfrm>
            <a:custGeom>
              <a:avLst/>
              <a:gdLst/>
              <a:ahLst/>
              <a:cxnLst/>
              <a:rect l="l" t="t" r="r" b="b"/>
              <a:pathLst>
                <a:path w="101027" h="209550" extrusionOk="0">
                  <a:moveTo>
                    <a:pt x="98629" y="18886"/>
                  </a:moveTo>
                  <a:lnTo>
                    <a:pt x="98629" y="190364"/>
                  </a:lnTo>
                  <a:lnTo>
                    <a:pt x="2398" y="190364"/>
                  </a:lnTo>
                  <a:lnTo>
                    <a:pt x="2398" y="18886"/>
                  </a:lnTo>
                  <a:close/>
                  <a:moveTo>
                    <a:pt x="10343" y="0"/>
                  </a:moveTo>
                  <a:lnTo>
                    <a:pt x="9293" y="75"/>
                  </a:lnTo>
                  <a:lnTo>
                    <a:pt x="8244" y="225"/>
                  </a:lnTo>
                  <a:lnTo>
                    <a:pt x="7270" y="450"/>
                  </a:lnTo>
                  <a:lnTo>
                    <a:pt x="6295" y="824"/>
                  </a:lnTo>
                  <a:lnTo>
                    <a:pt x="5396" y="1274"/>
                  </a:lnTo>
                  <a:lnTo>
                    <a:pt x="4572" y="1799"/>
                  </a:lnTo>
                  <a:lnTo>
                    <a:pt x="3747" y="2398"/>
                  </a:lnTo>
                  <a:lnTo>
                    <a:pt x="2998" y="3073"/>
                  </a:lnTo>
                  <a:lnTo>
                    <a:pt x="2323" y="3747"/>
                  </a:lnTo>
                  <a:lnTo>
                    <a:pt x="1724" y="4572"/>
                  </a:lnTo>
                  <a:lnTo>
                    <a:pt x="1199" y="5396"/>
                  </a:lnTo>
                  <a:lnTo>
                    <a:pt x="824" y="6370"/>
                  </a:lnTo>
                  <a:lnTo>
                    <a:pt x="450" y="7270"/>
                  </a:lnTo>
                  <a:lnTo>
                    <a:pt x="225" y="8319"/>
                  </a:lnTo>
                  <a:lnTo>
                    <a:pt x="0" y="9293"/>
                  </a:lnTo>
                  <a:lnTo>
                    <a:pt x="0" y="10343"/>
                  </a:lnTo>
                  <a:lnTo>
                    <a:pt x="0" y="199207"/>
                  </a:lnTo>
                  <a:lnTo>
                    <a:pt x="0" y="200257"/>
                  </a:lnTo>
                  <a:lnTo>
                    <a:pt x="225" y="201231"/>
                  </a:lnTo>
                  <a:lnTo>
                    <a:pt x="450" y="202280"/>
                  </a:lnTo>
                  <a:lnTo>
                    <a:pt x="824" y="203180"/>
                  </a:lnTo>
                  <a:lnTo>
                    <a:pt x="1199" y="204154"/>
                  </a:lnTo>
                  <a:lnTo>
                    <a:pt x="1724" y="204978"/>
                  </a:lnTo>
                  <a:lnTo>
                    <a:pt x="2323" y="205803"/>
                  </a:lnTo>
                  <a:lnTo>
                    <a:pt x="2998" y="206477"/>
                  </a:lnTo>
                  <a:lnTo>
                    <a:pt x="3747" y="207152"/>
                  </a:lnTo>
                  <a:lnTo>
                    <a:pt x="4572" y="207751"/>
                  </a:lnTo>
                  <a:lnTo>
                    <a:pt x="5396" y="208276"/>
                  </a:lnTo>
                  <a:lnTo>
                    <a:pt x="6295" y="208726"/>
                  </a:lnTo>
                  <a:lnTo>
                    <a:pt x="7270" y="209100"/>
                  </a:lnTo>
                  <a:lnTo>
                    <a:pt x="8244" y="209325"/>
                  </a:lnTo>
                  <a:lnTo>
                    <a:pt x="9293" y="209475"/>
                  </a:lnTo>
                  <a:lnTo>
                    <a:pt x="10343" y="209550"/>
                  </a:lnTo>
                  <a:lnTo>
                    <a:pt x="90610" y="209550"/>
                  </a:lnTo>
                  <a:lnTo>
                    <a:pt x="91659" y="209475"/>
                  </a:lnTo>
                  <a:lnTo>
                    <a:pt x="92708" y="209325"/>
                  </a:lnTo>
                  <a:lnTo>
                    <a:pt x="93682" y="209100"/>
                  </a:lnTo>
                  <a:lnTo>
                    <a:pt x="94657" y="208726"/>
                  </a:lnTo>
                  <a:lnTo>
                    <a:pt x="95556" y="208276"/>
                  </a:lnTo>
                  <a:lnTo>
                    <a:pt x="96455" y="207751"/>
                  </a:lnTo>
                  <a:lnTo>
                    <a:pt x="97205" y="207152"/>
                  </a:lnTo>
                  <a:lnTo>
                    <a:pt x="97954" y="206477"/>
                  </a:lnTo>
                  <a:lnTo>
                    <a:pt x="98629" y="205803"/>
                  </a:lnTo>
                  <a:lnTo>
                    <a:pt x="99228" y="204978"/>
                  </a:lnTo>
                  <a:lnTo>
                    <a:pt x="99753" y="204154"/>
                  </a:lnTo>
                  <a:lnTo>
                    <a:pt x="100203" y="203180"/>
                  </a:lnTo>
                  <a:lnTo>
                    <a:pt x="100577" y="202280"/>
                  </a:lnTo>
                  <a:lnTo>
                    <a:pt x="100802" y="201231"/>
                  </a:lnTo>
                  <a:lnTo>
                    <a:pt x="100952" y="200257"/>
                  </a:lnTo>
                  <a:lnTo>
                    <a:pt x="101027" y="199207"/>
                  </a:lnTo>
                  <a:lnTo>
                    <a:pt x="101027" y="10343"/>
                  </a:lnTo>
                  <a:lnTo>
                    <a:pt x="100952" y="9293"/>
                  </a:lnTo>
                  <a:lnTo>
                    <a:pt x="100802" y="8319"/>
                  </a:lnTo>
                  <a:lnTo>
                    <a:pt x="100577" y="7270"/>
                  </a:lnTo>
                  <a:lnTo>
                    <a:pt x="100203" y="6370"/>
                  </a:lnTo>
                  <a:lnTo>
                    <a:pt x="99753" y="5396"/>
                  </a:lnTo>
                  <a:lnTo>
                    <a:pt x="99228" y="4572"/>
                  </a:lnTo>
                  <a:lnTo>
                    <a:pt x="98629" y="3747"/>
                  </a:lnTo>
                  <a:lnTo>
                    <a:pt x="97954" y="3073"/>
                  </a:lnTo>
                  <a:lnTo>
                    <a:pt x="97205" y="2398"/>
                  </a:lnTo>
                  <a:lnTo>
                    <a:pt x="96455" y="1799"/>
                  </a:lnTo>
                  <a:lnTo>
                    <a:pt x="95556" y="1274"/>
                  </a:lnTo>
                  <a:lnTo>
                    <a:pt x="94657" y="824"/>
                  </a:lnTo>
                  <a:lnTo>
                    <a:pt x="93682" y="450"/>
                  </a:lnTo>
                  <a:lnTo>
                    <a:pt x="92708" y="225"/>
                  </a:lnTo>
                  <a:lnTo>
                    <a:pt x="91659" y="75"/>
                  </a:lnTo>
                  <a:lnTo>
                    <a:pt x="90610" y="0"/>
                  </a:lnTo>
                  <a:close/>
                </a:path>
              </a:pathLst>
            </a:custGeom>
            <a:solidFill>
              <a:schemeClr val="lt1"/>
            </a:solidFill>
            <a:ln w="9525" cap="flat" cmpd="sng">
              <a:solidFill>
                <a:srgbClr val="FFCC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34"/>
            <p:cNvSpPr/>
            <p:nvPr/>
          </p:nvSpPr>
          <p:spPr>
            <a:xfrm>
              <a:off x="3557025" y="5147100"/>
              <a:ext cx="504050" cy="179900"/>
            </a:xfrm>
            <a:custGeom>
              <a:avLst/>
              <a:gdLst/>
              <a:ahLst/>
              <a:cxnLst/>
              <a:rect l="l" t="t" r="r" b="b"/>
              <a:pathLst>
                <a:path w="20162" h="7196" extrusionOk="0">
                  <a:moveTo>
                    <a:pt x="3598" y="0"/>
                  </a:moveTo>
                  <a:lnTo>
                    <a:pt x="2849" y="75"/>
                  </a:lnTo>
                  <a:lnTo>
                    <a:pt x="2174" y="300"/>
                  </a:lnTo>
                  <a:lnTo>
                    <a:pt x="1575" y="600"/>
                  </a:lnTo>
                  <a:lnTo>
                    <a:pt x="1050" y="1050"/>
                  </a:lnTo>
                  <a:lnTo>
                    <a:pt x="600" y="1574"/>
                  </a:lnTo>
                  <a:lnTo>
                    <a:pt x="301" y="2174"/>
                  </a:lnTo>
                  <a:lnTo>
                    <a:pt x="76" y="2848"/>
                  </a:lnTo>
                  <a:lnTo>
                    <a:pt x="1" y="3598"/>
                  </a:lnTo>
                  <a:lnTo>
                    <a:pt x="76" y="4347"/>
                  </a:lnTo>
                  <a:lnTo>
                    <a:pt x="301" y="5022"/>
                  </a:lnTo>
                  <a:lnTo>
                    <a:pt x="600" y="5621"/>
                  </a:lnTo>
                  <a:lnTo>
                    <a:pt x="1050" y="6146"/>
                  </a:lnTo>
                  <a:lnTo>
                    <a:pt x="1575" y="6596"/>
                  </a:lnTo>
                  <a:lnTo>
                    <a:pt x="2174" y="6896"/>
                  </a:lnTo>
                  <a:lnTo>
                    <a:pt x="2849" y="7120"/>
                  </a:lnTo>
                  <a:lnTo>
                    <a:pt x="3598" y="7195"/>
                  </a:lnTo>
                  <a:lnTo>
                    <a:pt x="16639" y="7195"/>
                  </a:lnTo>
                  <a:lnTo>
                    <a:pt x="17313" y="7120"/>
                  </a:lnTo>
                  <a:lnTo>
                    <a:pt x="17988" y="6896"/>
                  </a:lnTo>
                  <a:lnTo>
                    <a:pt x="18587" y="6596"/>
                  </a:lnTo>
                  <a:lnTo>
                    <a:pt x="19112" y="6146"/>
                  </a:lnTo>
                  <a:lnTo>
                    <a:pt x="19562" y="5621"/>
                  </a:lnTo>
                  <a:lnTo>
                    <a:pt x="19861" y="5022"/>
                  </a:lnTo>
                  <a:lnTo>
                    <a:pt x="20086" y="4347"/>
                  </a:lnTo>
                  <a:lnTo>
                    <a:pt x="20161" y="3598"/>
                  </a:lnTo>
                  <a:lnTo>
                    <a:pt x="20086" y="2848"/>
                  </a:lnTo>
                  <a:lnTo>
                    <a:pt x="19861" y="2174"/>
                  </a:lnTo>
                  <a:lnTo>
                    <a:pt x="19562" y="1574"/>
                  </a:lnTo>
                  <a:lnTo>
                    <a:pt x="19112" y="1050"/>
                  </a:lnTo>
                  <a:lnTo>
                    <a:pt x="18587" y="600"/>
                  </a:lnTo>
                  <a:lnTo>
                    <a:pt x="17988" y="300"/>
                  </a:lnTo>
                  <a:lnTo>
                    <a:pt x="17313" y="75"/>
                  </a:lnTo>
                  <a:lnTo>
                    <a:pt x="16639" y="0"/>
                  </a:lnTo>
                  <a:close/>
                </a:path>
              </a:pathLst>
            </a:custGeom>
            <a:solidFill>
              <a:schemeClr val="lt2"/>
            </a:solidFill>
            <a:ln w="9525" cap="flat" cmpd="sng">
              <a:solidFill>
                <a:srgbClr val="FFCC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4"/>
            <p:cNvSpPr/>
            <p:nvPr/>
          </p:nvSpPr>
          <p:spPr>
            <a:xfrm>
              <a:off x="3008050" y="423600"/>
              <a:ext cx="99325" cy="99325"/>
            </a:xfrm>
            <a:custGeom>
              <a:avLst/>
              <a:gdLst/>
              <a:ahLst/>
              <a:cxnLst/>
              <a:rect l="l" t="t" r="r" b="b"/>
              <a:pathLst>
                <a:path w="3973" h="3973" extrusionOk="0">
                  <a:moveTo>
                    <a:pt x="2024" y="1"/>
                  </a:moveTo>
                  <a:lnTo>
                    <a:pt x="1575" y="76"/>
                  </a:lnTo>
                  <a:lnTo>
                    <a:pt x="1200" y="151"/>
                  </a:lnTo>
                  <a:lnTo>
                    <a:pt x="900" y="375"/>
                  </a:lnTo>
                  <a:lnTo>
                    <a:pt x="600" y="600"/>
                  </a:lnTo>
                  <a:lnTo>
                    <a:pt x="375" y="900"/>
                  </a:lnTo>
                  <a:lnTo>
                    <a:pt x="151" y="1200"/>
                  </a:lnTo>
                  <a:lnTo>
                    <a:pt x="76" y="1575"/>
                  </a:lnTo>
                  <a:lnTo>
                    <a:pt x="1" y="2024"/>
                  </a:lnTo>
                  <a:lnTo>
                    <a:pt x="76" y="2399"/>
                  </a:lnTo>
                  <a:lnTo>
                    <a:pt x="151" y="2774"/>
                  </a:lnTo>
                  <a:lnTo>
                    <a:pt x="375" y="3073"/>
                  </a:lnTo>
                  <a:lnTo>
                    <a:pt x="600" y="3373"/>
                  </a:lnTo>
                  <a:lnTo>
                    <a:pt x="900" y="3673"/>
                  </a:lnTo>
                  <a:lnTo>
                    <a:pt x="1200" y="3823"/>
                  </a:lnTo>
                  <a:lnTo>
                    <a:pt x="1575" y="3973"/>
                  </a:lnTo>
                  <a:lnTo>
                    <a:pt x="2399" y="3973"/>
                  </a:lnTo>
                  <a:lnTo>
                    <a:pt x="2774"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4" y="151"/>
                  </a:lnTo>
                  <a:lnTo>
                    <a:pt x="2399" y="76"/>
                  </a:lnTo>
                  <a:lnTo>
                    <a:pt x="2024" y="1"/>
                  </a:lnTo>
                  <a:close/>
                </a:path>
              </a:pathLst>
            </a:custGeom>
            <a:solidFill>
              <a:schemeClr val="lt2"/>
            </a:solidFill>
            <a:ln w="9525" cap="flat" cmpd="sng">
              <a:solidFill>
                <a:srgbClr val="FFCC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34"/>
            <p:cNvSpPr/>
            <p:nvPr/>
          </p:nvSpPr>
          <p:spPr>
            <a:xfrm>
              <a:off x="3566400" y="434850"/>
              <a:ext cx="487175" cy="76850"/>
            </a:xfrm>
            <a:custGeom>
              <a:avLst/>
              <a:gdLst/>
              <a:ahLst/>
              <a:cxnLst/>
              <a:rect l="l" t="t" r="r" b="b"/>
              <a:pathLst>
                <a:path w="19487" h="3074" extrusionOk="0">
                  <a:moveTo>
                    <a:pt x="1275" y="0"/>
                  </a:moveTo>
                  <a:lnTo>
                    <a:pt x="1050" y="75"/>
                  </a:lnTo>
                  <a:lnTo>
                    <a:pt x="750" y="150"/>
                  </a:lnTo>
                  <a:lnTo>
                    <a:pt x="525" y="300"/>
                  </a:lnTo>
                  <a:lnTo>
                    <a:pt x="375" y="450"/>
                  </a:lnTo>
                  <a:lnTo>
                    <a:pt x="225" y="675"/>
                  </a:lnTo>
                  <a:lnTo>
                    <a:pt x="75" y="975"/>
                  </a:lnTo>
                  <a:lnTo>
                    <a:pt x="1" y="1274"/>
                  </a:lnTo>
                  <a:lnTo>
                    <a:pt x="1" y="1574"/>
                  </a:lnTo>
                  <a:lnTo>
                    <a:pt x="1" y="1874"/>
                  </a:lnTo>
                  <a:lnTo>
                    <a:pt x="75" y="2174"/>
                  </a:lnTo>
                  <a:lnTo>
                    <a:pt x="225" y="2399"/>
                  </a:lnTo>
                  <a:lnTo>
                    <a:pt x="375" y="2623"/>
                  </a:lnTo>
                  <a:lnTo>
                    <a:pt x="525" y="2773"/>
                  </a:lnTo>
                  <a:lnTo>
                    <a:pt x="750" y="2923"/>
                  </a:lnTo>
                  <a:lnTo>
                    <a:pt x="1050" y="2998"/>
                  </a:lnTo>
                  <a:lnTo>
                    <a:pt x="1275" y="3073"/>
                  </a:lnTo>
                  <a:lnTo>
                    <a:pt x="18137" y="3073"/>
                  </a:lnTo>
                  <a:lnTo>
                    <a:pt x="18437" y="2998"/>
                  </a:lnTo>
                  <a:lnTo>
                    <a:pt x="18662" y="2923"/>
                  </a:lnTo>
                  <a:lnTo>
                    <a:pt x="18887" y="2773"/>
                  </a:lnTo>
                  <a:lnTo>
                    <a:pt x="19112" y="2623"/>
                  </a:lnTo>
                  <a:lnTo>
                    <a:pt x="19262" y="2399"/>
                  </a:lnTo>
                  <a:lnTo>
                    <a:pt x="19337" y="2174"/>
                  </a:lnTo>
                  <a:lnTo>
                    <a:pt x="19412" y="1874"/>
                  </a:lnTo>
                  <a:lnTo>
                    <a:pt x="19486" y="1574"/>
                  </a:lnTo>
                  <a:lnTo>
                    <a:pt x="19412" y="1274"/>
                  </a:lnTo>
                  <a:lnTo>
                    <a:pt x="19337" y="975"/>
                  </a:lnTo>
                  <a:lnTo>
                    <a:pt x="19262" y="675"/>
                  </a:lnTo>
                  <a:lnTo>
                    <a:pt x="19112" y="450"/>
                  </a:lnTo>
                  <a:lnTo>
                    <a:pt x="18887" y="300"/>
                  </a:lnTo>
                  <a:lnTo>
                    <a:pt x="18662" y="150"/>
                  </a:lnTo>
                  <a:lnTo>
                    <a:pt x="18437" y="75"/>
                  </a:lnTo>
                  <a:lnTo>
                    <a:pt x="18137" y="0"/>
                  </a:lnTo>
                  <a:close/>
                </a:path>
              </a:pathLst>
            </a:custGeom>
            <a:solidFill>
              <a:schemeClr val="lt2"/>
            </a:solidFill>
            <a:ln w="9525" cap="flat" cmpd="sng">
              <a:solidFill>
                <a:srgbClr val="FFCC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 name="Google Shape;273;p24">
            <a:extLst>
              <a:ext uri="{FF2B5EF4-FFF2-40B4-BE49-F238E27FC236}">
                <a16:creationId xmlns:a16="http://schemas.microsoft.com/office/drawing/2014/main" id="{59ECCE53-2985-4A0B-B0CA-01734B5AF011}"/>
              </a:ext>
            </a:extLst>
          </p:cNvPr>
          <p:cNvSpPr txBox="1">
            <a:spLocks/>
          </p:cNvSpPr>
          <p:nvPr/>
        </p:nvSpPr>
        <p:spPr>
          <a:xfrm>
            <a:off x="721823" y="1127848"/>
            <a:ext cx="2855400" cy="514444"/>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00" dirty="0">
                <a:solidFill>
                  <a:schemeClr val="tx1"/>
                </a:solidFill>
                <a:latin typeface="+mn-lt"/>
              </a:rPr>
              <a:t>1.</a:t>
            </a:r>
            <a:r>
              <a:rPr lang="vi-VN" sz="1800" dirty="0">
                <a:solidFill>
                  <a:schemeClr val="tx1"/>
                </a:solidFill>
                <a:latin typeface="+mj-lt"/>
              </a:rPr>
              <a:t> </a:t>
            </a:r>
            <a:r>
              <a:rPr lang="en-US" sz="1800" dirty="0" err="1">
                <a:solidFill>
                  <a:schemeClr val="tx1"/>
                </a:solidFill>
                <a:latin typeface="+mj-lt"/>
              </a:rPr>
              <a:t>Màn</a:t>
            </a:r>
            <a:r>
              <a:rPr lang="en-US" sz="1800" dirty="0">
                <a:solidFill>
                  <a:schemeClr val="tx1"/>
                </a:solidFill>
                <a:latin typeface="+mj-lt"/>
              </a:rPr>
              <a:t> </a:t>
            </a:r>
            <a:r>
              <a:rPr lang="en-US" sz="1800" dirty="0" err="1">
                <a:solidFill>
                  <a:schemeClr val="tx1"/>
                </a:solidFill>
                <a:latin typeface="+mj-lt"/>
              </a:rPr>
              <a:t>hình</a:t>
            </a:r>
            <a:r>
              <a:rPr lang="en-US" sz="1800" dirty="0">
                <a:solidFill>
                  <a:schemeClr val="tx1"/>
                </a:solidFill>
                <a:latin typeface="+mj-lt"/>
              </a:rPr>
              <a:t> </a:t>
            </a:r>
            <a:r>
              <a:rPr lang="en-US" sz="1800" dirty="0" err="1">
                <a:solidFill>
                  <a:schemeClr val="tx1"/>
                </a:solidFill>
                <a:latin typeface="+mj-lt"/>
              </a:rPr>
              <a:t>chương</a:t>
            </a:r>
            <a:r>
              <a:rPr lang="en-US" sz="1800" dirty="0">
                <a:solidFill>
                  <a:schemeClr val="tx1"/>
                </a:solidFill>
                <a:latin typeface="+mj-lt"/>
              </a:rPr>
              <a:t> </a:t>
            </a:r>
            <a:r>
              <a:rPr lang="en-US" sz="1800" dirty="0" err="1">
                <a:solidFill>
                  <a:schemeClr val="tx1"/>
                </a:solidFill>
                <a:latin typeface="+mj-lt"/>
              </a:rPr>
              <a:t>trình</a:t>
            </a:r>
            <a:endParaRPr lang="vi-VN" sz="1800" dirty="0">
              <a:solidFill>
                <a:schemeClr val="tx1"/>
              </a:solidFill>
              <a:latin typeface="+mj-lt"/>
            </a:endParaRPr>
          </a:p>
        </p:txBody>
      </p:sp>
      <p:sp>
        <p:nvSpPr>
          <p:cNvPr id="11" name="Google Shape;282;p25">
            <a:extLst>
              <a:ext uri="{FF2B5EF4-FFF2-40B4-BE49-F238E27FC236}">
                <a16:creationId xmlns:a16="http://schemas.microsoft.com/office/drawing/2014/main" id="{94E824EF-E88C-4AD5-A689-D5520A8044CE}"/>
              </a:ext>
            </a:extLst>
          </p:cNvPr>
          <p:cNvSpPr txBox="1">
            <a:spLocks/>
          </p:cNvSpPr>
          <p:nvPr/>
        </p:nvSpPr>
        <p:spPr>
          <a:xfrm>
            <a:off x="920247" y="97305"/>
            <a:ext cx="2855400" cy="103054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100" b="0" i="0" u="none" strike="noStrike" cap="none">
                <a:solidFill>
                  <a:srgbClr val="FFFFFF"/>
                </a:solidFill>
                <a:latin typeface="Hind"/>
                <a:ea typeface="Hind"/>
                <a:cs typeface="Hind"/>
                <a:sym typeface="Hind"/>
              </a:defRPr>
            </a:lvl1pPr>
            <a:lvl2pPr marR="0" lvl="1" algn="r" rtl="0">
              <a:lnSpc>
                <a:spcPct val="100000"/>
              </a:lnSpc>
              <a:spcBef>
                <a:spcPts val="0"/>
              </a:spcBef>
              <a:spcAft>
                <a:spcPts val="0"/>
              </a:spcAft>
              <a:buClr>
                <a:srgbClr val="000000"/>
              </a:buClr>
              <a:buFont typeface="Arial"/>
              <a:buNone/>
              <a:defRPr sz="1100" b="0" i="0" u="none" strike="noStrike" cap="none">
                <a:solidFill>
                  <a:srgbClr val="FFFFFF"/>
                </a:solidFill>
                <a:latin typeface="Hind"/>
                <a:ea typeface="Hind"/>
                <a:cs typeface="Hind"/>
                <a:sym typeface="Hind"/>
              </a:defRPr>
            </a:lvl2pPr>
            <a:lvl3pPr marR="0" lvl="2" algn="r" rtl="0">
              <a:lnSpc>
                <a:spcPct val="100000"/>
              </a:lnSpc>
              <a:spcBef>
                <a:spcPts val="0"/>
              </a:spcBef>
              <a:spcAft>
                <a:spcPts val="0"/>
              </a:spcAft>
              <a:buClr>
                <a:srgbClr val="000000"/>
              </a:buClr>
              <a:buFont typeface="Arial"/>
              <a:buNone/>
              <a:defRPr sz="1100" b="0" i="0" u="none" strike="noStrike" cap="none">
                <a:solidFill>
                  <a:srgbClr val="FFFFFF"/>
                </a:solidFill>
                <a:latin typeface="Hind"/>
                <a:ea typeface="Hind"/>
                <a:cs typeface="Hind"/>
                <a:sym typeface="Hind"/>
              </a:defRPr>
            </a:lvl3pPr>
            <a:lvl4pPr marR="0" lvl="3" algn="r" rtl="0">
              <a:lnSpc>
                <a:spcPct val="100000"/>
              </a:lnSpc>
              <a:spcBef>
                <a:spcPts val="0"/>
              </a:spcBef>
              <a:spcAft>
                <a:spcPts val="0"/>
              </a:spcAft>
              <a:buClr>
                <a:srgbClr val="000000"/>
              </a:buClr>
              <a:buFont typeface="Arial"/>
              <a:buNone/>
              <a:defRPr sz="1100" b="0" i="0" u="none" strike="noStrike" cap="none">
                <a:solidFill>
                  <a:srgbClr val="FFFFFF"/>
                </a:solidFill>
                <a:latin typeface="Hind"/>
                <a:ea typeface="Hind"/>
                <a:cs typeface="Hind"/>
                <a:sym typeface="Hind"/>
              </a:defRPr>
            </a:lvl4pPr>
            <a:lvl5pPr marR="0" lvl="4" algn="r" rtl="0">
              <a:lnSpc>
                <a:spcPct val="100000"/>
              </a:lnSpc>
              <a:spcBef>
                <a:spcPts val="0"/>
              </a:spcBef>
              <a:spcAft>
                <a:spcPts val="0"/>
              </a:spcAft>
              <a:buClr>
                <a:srgbClr val="000000"/>
              </a:buClr>
              <a:buFont typeface="Arial"/>
              <a:buNone/>
              <a:defRPr sz="1100" b="0" i="0" u="none" strike="noStrike" cap="none">
                <a:solidFill>
                  <a:srgbClr val="FFFFFF"/>
                </a:solidFill>
                <a:latin typeface="Hind"/>
                <a:ea typeface="Hind"/>
                <a:cs typeface="Hind"/>
                <a:sym typeface="Hind"/>
              </a:defRPr>
            </a:lvl5pPr>
            <a:lvl6pPr marR="0" lvl="5" algn="r" rtl="0">
              <a:lnSpc>
                <a:spcPct val="100000"/>
              </a:lnSpc>
              <a:spcBef>
                <a:spcPts val="0"/>
              </a:spcBef>
              <a:spcAft>
                <a:spcPts val="0"/>
              </a:spcAft>
              <a:buClr>
                <a:srgbClr val="000000"/>
              </a:buClr>
              <a:buFont typeface="Arial"/>
              <a:buNone/>
              <a:defRPr sz="1100" b="0" i="0" u="none" strike="noStrike" cap="none">
                <a:solidFill>
                  <a:srgbClr val="FFFFFF"/>
                </a:solidFill>
                <a:latin typeface="Hind"/>
                <a:ea typeface="Hind"/>
                <a:cs typeface="Hind"/>
                <a:sym typeface="Hind"/>
              </a:defRPr>
            </a:lvl6pPr>
            <a:lvl7pPr marR="0" lvl="6" algn="r" rtl="0">
              <a:lnSpc>
                <a:spcPct val="100000"/>
              </a:lnSpc>
              <a:spcBef>
                <a:spcPts val="0"/>
              </a:spcBef>
              <a:spcAft>
                <a:spcPts val="0"/>
              </a:spcAft>
              <a:buClr>
                <a:srgbClr val="000000"/>
              </a:buClr>
              <a:buFont typeface="Arial"/>
              <a:buNone/>
              <a:defRPr sz="1100" b="0" i="0" u="none" strike="noStrike" cap="none">
                <a:solidFill>
                  <a:srgbClr val="FFFFFF"/>
                </a:solidFill>
                <a:latin typeface="Hind"/>
                <a:ea typeface="Hind"/>
                <a:cs typeface="Hind"/>
                <a:sym typeface="Hind"/>
              </a:defRPr>
            </a:lvl7pPr>
            <a:lvl8pPr marR="0" lvl="7" algn="r" rtl="0">
              <a:lnSpc>
                <a:spcPct val="100000"/>
              </a:lnSpc>
              <a:spcBef>
                <a:spcPts val="0"/>
              </a:spcBef>
              <a:spcAft>
                <a:spcPts val="0"/>
              </a:spcAft>
              <a:buClr>
                <a:srgbClr val="000000"/>
              </a:buClr>
              <a:buFont typeface="Arial"/>
              <a:buNone/>
              <a:defRPr sz="1100" b="0" i="0" u="none" strike="noStrike" cap="none">
                <a:solidFill>
                  <a:srgbClr val="FFFFFF"/>
                </a:solidFill>
                <a:latin typeface="Hind"/>
                <a:ea typeface="Hind"/>
                <a:cs typeface="Hind"/>
                <a:sym typeface="Hind"/>
              </a:defRPr>
            </a:lvl8pPr>
            <a:lvl9pPr marR="0" lvl="8" algn="r" rtl="0">
              <a:lnSpc>
                <a:spcPct val="100000"/>
              </a:lnSpc>
              <a:spcBef>
                <a:spcPts val="0"/>
              </a:spcBef>
              <a:spcAft>
                <a:spcPts val="0"/>
              </a:spcAft>
              <a:buClr>
                <a:srgbClr val="000000"/>
              </a:buClr>
              <a:buFont typeface="Arial"/>
              <a:buNone/>
              <a:defRPr sz="1100" b="0" i="0" u="none" strike="noStrike" cap="none">
                <a:solidFill>
                  <a:srgbClr val="FFFFFF"/>
                </a:solidFill>
                <a:latin typeface="Hind"/>
                <a:ea typeface="Hind"/>
                <a:cs typeface="Hind"/>
                <a:sym typeface="Hind"/>
              </a:defRPr>
            </a:lvl9pPr>
          </a:lstStyle>
          <a:p>
            <a:pPr algn="l"/>
            <a:r>
              <a:rPr lang="en-US" sz="2800" b="1" dirty="0">
                <a:solidFill>
                  <a:schemeClr val="tx1"/>
                </a:solidFill>
                <a:latin typeface="+mj-lt"/>
              </a:rPr>
              <a:t>CÀI ĐẶT &amp; </a:t>
            </a:r>
          </a:p>
          <a:p>
            <a:pPr algn="l"/>
            <a:r>
              <a:rPr lang="en-US" sz="2800" b="1" dirty="0">
                <a:solidFill>
                  <a:schemeClr val="tx1"/>
                </a:solidFill>
                <a:latin typeface="+mj-lt"/>
              </a:rPr>
              <a:t>THỬ NGHIỆM</a:t>
            </a:r>
          </a:p>
        </p:txBody>
      </p:sp>
      <p:sp>
        <p:nvSpPr>
          <p:cNvPr id="12" name="Hexagon 11">
            <a:extLst>
              <a:ext uri="{FF2B5EF4-FFF2-40B4-BE49-F238E27FC236}">
                <a16:creationId xmlns:a16="http://schemas.microsoft.com/office/drawing/2014/main" id="{E7510586-6E08-4980-9189-4295C152335E}"/>
              </a:ext>
            </a:extLst>
          </p:cNvPr>
          <p:cNvSpPr/>
          <p:nvPr/>
        </p:nvSpPr>
        <p:spPr>
          <a:xfrm rot="5400000">
            <a:off x="254700" y="76359"/>
            <a:ext cx="644601" cy="686493"/>
          </a:xfrm>
          <a:prstGeom prst="hexagon">
            <a:avLst/>
          </a:prstGeom>
          <a:solidFill>
            <a:schemeClr val="tx1">
              <a:lumMod val="95000"/>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13" name="TextBox 12">
            <a:extLst>
              <a:ext uri="{FF2B5EF4-FFF2-40B4-BE49-F238E27FC236}">
                <a16:creationId xmlns:a16="http://schemas.microsoft.com/office/drawing/2014/main" id="{9A89EAAB-5EEA-4BE5-BCEE-246048631FC1}"/>
              </a:ext>
            </a:extLst>
          </p:cNvPr>
          <p:cNvSpPr txBox="1"/>
          <p:nvPr/>
        </p:nvSpPr>
        <p:spPr>
          <a:xfrm>
            <a:off x="341516" y="142606"/>
            <a:ext cx="470970" cy="553998"/>
          </a:xfrm>
          <a:prstGeom prst="rect">
            <a:avLst/>
          </a:prstGeom>
          <a:noFill/>
        </p:spPr>
        <p:txBody>
          <a:bodyPr wrap="square">
            <a:spAutoFit/>
          </a:bodyPr>
          <a:lstStyle/>
          <a:p>
            <a:pPr algn="ctr"/>
            <a:r>
              <a:rPr lang="en-US" altLang="zh-CN" sz="3000" b="1" dirty="0">
                <a:solidFill>
                  <a:schemeClr val="bg2">
                    <a:lumMod val="10000"/>
                  </a:schemeClr>
                </a:solidFill>
                <a:effectLst>
                  <a:outerShdw blurRad="38100" dist="19050" dir="2700000" algn="tl" rotWithShape="0">
                    <a:schemeClr val="dk1">
                      <a:lumMod val="50000"/>
                      <a:alpha val="40000"/>
                    </a:schemeClr>
                  </a:outerShdw>
                </a:effectLst>
              </a:rPr>
              <a:t>3</a:t>
            </a:r>
          </a:p>
        </p:txBody>
      </p:sp>
      <p:grpSp>
        <p:nvGrpSpPr>
          <p:cNvPr id="14" name="Google Shape;1266;p51">
            <a:extLst>
              <a:ext uri="{FF2B5EF4-FFF2-40B4-BE49-F238E27FC236}">
                <a16:creationId xmlns:a16="http://schemas.microsoft.com/office/drawing/2014/main" id="{3869187B-59C8-4312-9CC5-FFA330554F03}"/>
              </a:ext>
            </a:extLst>
          </p:cNvPr>
          <p:cNvGrpSpPr/>
          <p:nvPr/>
        </p:nvGrpSpPr>
        <p:grpSpPr>
          <a:xfrm>
            <a:off x="1190373" y="1767620"/>
            <a:ext cx="379778" cy="314254"/>
            <a:chOff x="6931035" y="3184144"/>
            <a:chExt cx="716128" cy="719903"/>
          </a:xfrm>
        </p:grpSpPr>
        <p:sp>
          <p:nvSpPr>
            <p:cNvPr id="15" name="Google Shape;1267;p51">
              <a:extLst>
                <a:ext uri="{FF2B5EF4-FFF2-40B4-BE49-F238E27FC236}">
                  <a16:creationId xmlns:a16="http://schemas.microsoft.com/office/drawing/2014/main" id="{833EEF84-42F6-4D3C-8FE7-695F4EB372B9}"/>
                </a:ext>
              </a:extLst>
            </p:cNvPr>
            <p:cNvSpPr/>
            <p:nvPr/>
          </p:nvSpPr>
          <p:spPr>
            <a:xfrm>
              <a:off x="7304099" y="3430106"/>
              <a:ext cx="343064" cy="228463"/>
            </a:xfrm>
            <a:custGeom>
              <a:avLst/>
              <a:gdLst/>
              <a:ahLst/>
              <a:cxnLst/>
              <a:rect l="l" t="t" r="r" b="b"/>
              <a:pathLst>
                <a:path w="590" h="391" extrusionOk="0">
                  <a:moveTo>
                    <a:pt x="507" y="0"/>
                  </a:moveTo>
                  <a:cubicBezTo>
                    <a:pt x="196" y="0"/>
                    <a:pt x="196" y="0"/>
                    <a:pt x="196" y="0"/>
                  </a:cubicBezTo>
                  <a:cubicBezTo>
                    <a:pt x="194" y="0"/>
                    <a:pt x="192" y="0"/>
                    <a:pt x="191" y="2"/>
                  </a:cubicBezTo>
                  <a:cubicBezTo>
                    <a:pt x="2" y="190"/>
                    <a:pt x="2" y="190"/>
                    <a:pt x="2" y="190"/>
                  </a:cubicBezTo>
                  <a:cubicBezTo>
                    <a:pt x="0" y="193"/>
                    <a:pt x="0" y="197"/>
                    <a:pt x="2" y="200"/>
                  </a:cubicBezTo>
                  <a:cubicBezTo>
                    <a:pt x="191" y="389"/>
                    <a:pt x="191" y="389"/>
                    <a:pt x="191" y="389"/>
                  </a:cubicBezTo>
                  <a:cubicBezTo>
                    <a:pt x="192" y="390"/>
                    <a:pt x="194" y="391"/>
                    <a:pt x="196" y="391"/>
                  </a:cubicBezTo>
                  <a:cubicBezTo>
                    <a:pt x="507" y="391"/>
                    <a:pt x="507" y="391"/>
                    <a:pt x="507" y="391"/>
                  </a:cubicBezTo>
                  <a:cubicBezTo>
                    <a:pt x="553" y="391"/>
                    <a:pt x="590" y="353"/>
                    <a:pt x="590" y="307"/>
                  </a:cubicBezTo>
                  <a:cubicBezTo>
                    <a:pt x="590" y="83"/>
                    <a:pt x="590" y="83"/>
                    <a:pt x="590" y="83"/>
                  </a:cubicBezTo>
                  <a:cubicBezTo>
                    <a:pt x="590" y="37"/>
                    <a:pt x="553" y="0"/>
                    <a:pt x="507"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 name="Google Shape;1268;p51">
              <a:extLst>
                <a:ext uri="{FF2B5EF4-FFF2-40B4-BE49-F238E27FC236}">
                  <a16:creationId xmlns:a16="http://schemas.microsoft.com/office/drawing/2014/main" id="{FA2B4985-A09D-4938-B7D9-19F92D32C4D1}"/>
                </a:ext>
              </a:extLst>
            </p:cNvPr>
            <p:cNvSpPr/>
            <p:nvPr/>
          </p:nvSpPr>
          <p:spPr>
            <a:xfrm>
              <a:off x="6931035" y="3430106"/>
              <a:ext cx="343548" cy="228463"/>
            </a:xfrm>
            <a:custGeom>
              <a:avLst/>
              <a:gdLst/>
              <a:ahLst/>
              <a:cxnLst/>
              <a:rect l="l" t="t" r="r" b="b"/>
              <a:pathLst>
                <a:path w="591" h="391" extrusionOk="0">
                  <a:moveTo>
                    <a:pt x="84" y="0"/>
                  </a:moveTo>
                  <a:cubicBezTo>
                    <a:pt x="38" y="0"/>
                    <a:pt x="0" y="37"/>
                    <a:pt x="0" y="83"/>
                  </a:cubicBezTo>
                  <a:cubicBezTo>
                    <a:pt x="0" y="307"/>
                    <a:pt x="0" y="307"/>
                    <a:pt x="0" y="307"/>
                  </a:cubicBezTo>
                  <a:cubicBezTo>
                    <a:pt x="0" y="353"/>
                    <a:pt x="38" y="391"/>
                    <a:pt x="84" y="391"/>
                  </a:cubicBezTo>
                  <a:cubicBezTo>
                    <a:pt x="395" y="391"/>
                    <a:pt x="395" y="391"/>
                    <a:pt x="395" y="391"/>
                  </a:cubicBezTo>
                  <a:cubicBezTo>
                    <a:pt x="396" y="391"/>
                    <a:pt x="398" y="390"/>
                    <a:pt x="399" y="389"/>
                  </a:cubicBezTo>
                  <a:cubicBezTo>
                    <a:pt x="588" y="200"/>
                    <a:pt x="588" y="200"/>
                    <a:pt x="588" y="200"/>
                  </a:cubicBezTo>
                  <a:cubicBezTo>
                    <a:pt x="591" y="197"/>
                    <a:pt x="591" y="193"/>
                    <a:pt x="588" y="190"/>
                  </a:cubicBezTo>
                  <a:cubicBezTo>
                    <a:pt x="399" y="2"/>
                    <a:pt x="399" y="2"/>
                    <a:pt x="399" y="2"/>
                  </a:cubicBezTo>
                  <a:cubicBezTo>
                    <a:pt x="398" y="0"/>
                    <a:pt x="396" y="0"/>
                    <a:pt x="395" y="0"/>
                  </a:cubicBezTo>
                  <a:lnTo>
                    <a:pt x="84" y="0"/>
                  </a:ln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 name="Google Shape;1269;p51">
              <a:extLst>
                <a:ext uri="{FF2B5EF4-FFF2-40B4-BE49-F238E27FC236}">
                  <a16:creationId xmlns:a16="http://schemas.microsoft.com/office/drawing/2014/main" id="{A08C8F59-58AD-4E0E-A844-CD629A03B41C}"/>
                </a:ext>
              </a:extLst>
            </p:cNvPr>
            <p:cNvSpPr/>
            <p:nvPr/>
          </p:nvSpPr>
          <p:spPr>
            <a:xfrm>
              <a:off x="7175631" y="3184144"/>
              <a:ext cx="227419" cy="345369"/>
            </a:xfrm>
            <a:custGeom>
              <a:avLst/>
              <a:gdLst/>
              <a:ahLst/>
              <a:cxnLst/>
              <a:rect l="l" t="t" r="r" b="b"/>
              <a:pathLst>
                <a:path w="391" h="591" extrusionOk="0">
                  <a:moveTo>
                    <a:pt x="307" y="0"/>
                  </a:moveTo>
                  <a:cubicBezTo>
                    <a:pt x="84" y="0"/>
                    <a:pt x="84" y="0"/>
                    <a:pt x="84" y="0"/>
                  </a:cubicBezTo>
                  <a:cubicBezTo>
                    <a:pt x="37" y="0"/>
                    <a:pt x="0" y="38"/>
                    <a:pt x="0" y="84"/>
                  </a:cubicBezTo>
                  <a:cubicBezTo>
                    <a:pt x="0" y="395"/>
                    <a:pt x="0" y="395"/>
                    <a:pt x="0" y="395"/>
                  </a:cubicBezTo>
                  <a:cubicBezTo>
                    <a:pt x="0" y="396"/>
                    <a:pt x="1" y="398"/>
                    <a:pt x="2" y="399"/>
                  </a:cubicBezTo>
                  <a:cubicBezTo>
                    <a:pt x="191" y="588"/>
                    <a:pt x="191" y="588"/>
                    <a:pt x="191" y="588"/>
                  </a:cubicBezTo>
                  <a:cubicBezTo>
                    <a:pt x="193" y="591"/>
                    <a:pt x="198" y="591"/>
                    <a:pt x="200" y="588"/>
                  </a:cubicBezTo>
                  <a:cubicBezTo>
                    <a:pt x="389" y="399"/>
                    <a:pt x="389" y="399"/>
                    <a:pt x="389" y="399"/>
                  </a:cubicBezTo>
                  <a:cubicBezTo>
                    <a:pt x="390" y="398"/>
                    <a:pt x="391" y="396"/>
                    <a:pt x="391" y="395"/>
                  </a:cubicBezTo>
                  <a:cubicBezTo>
                    <a:pt x="391" y="84"/>
                    <a:pt x="391" y="84"/>
                    <a:pt x="391" y="84"/>
                  </a:cubicBezTo>
                  <a:cubicBezTo>
                    <a:pt x="391" y="38"/>
                    <a:pt x="354" y="0"/>
                    <a:pt x="307" y="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8" name="Google Shape;1270;p51">
              <a:extLst>
                <a:ext uri="{FF2B5EF4-FFF2-40B4-BE49-F238E27FC236}">
                  <a16:creationId xmlns:a16="http://schemas.microsoft.com/office/drawing/2014/main" id="{4FD28F62-2DF9-4B3A-8560-5310F560D7BA}"/>
                </a:ext>
              </a:extLst>
            </p:cNvPr>
            <p:cNvSpPr/>
            <p:nvPr/>
          </p:nvSpPr>
          <p:spPr>
            <a:xfrm>
              <a:off x="7175631" y="3558678"/>
              <a:ext cx="227419" cy="345369"/>
            </a:xfrm>
            <a:custGeom>
              <a:avLst/>
              <a:gdLst/>
              <a:ahLst/>
              <a:cxnLst/>
              <a:rect l="l" t="t" r="r" b="b"/>
              <a:pathLst>
                <a:path w="391" h="591" extrusionOk="0">
                  <a:moveTo>
                    <a:pt x="84" y="591"/>
                  </a:moveTo>
                  <a:cubicBezTo>
                    <a:pt x="307" y="591"/>
                    <a:pt x="307" y="591"/>
                    <a:pt x="307" y="591"/>
                  </a:cubicBezTo>
                  <a:cubicBezTo>
                    <a:pt x="354" y="591"/>
                    <a:pt x="391" y="553"/>
                    <a:pt x="391" y="507"/>
                  </a:cubicBezTo>
                  <a:cubicBezTo>
                    <a:pt x="391" y="197"/>
                    <a:pt x="391" y="197"/>
                    <a:pt x="391" y="197"/>
                  </a:cubicBezTo>
                  <a:cubicBezTo>
                    <a:pt x="391" y="195"/>
                    <a:pt x="390" y="193"/>
                    <a:pt x="389" y="192"/>
                  </a:cubicBezTo>
                  <a:cubicBezTo>
                    <a:pt x="200" y="3"/>
                    <a:pt x="200" y="3"/>
                    <a:pt x="200" y="3"/>
                  </a:cubicBezTo>
                  <a:cubicBezTo>
                    <a:pt x="198" y="0"/>
                    <a:pt x="193" y="0"/>
                    <a:pt x="191" y="3"/>
                  </a:cubicBezTo>
                  <a:cubicBezTo>
                    <a:pt x="2" y="192"/>
                    <a:pt x="2" y="192"/>
                    <a:pt x="2" y="192"/>
                  </a:cubicBezTo>
                  <a:cubicBezTo>
                    <a:pt x="1" y="193"/>
                    <a:pt x="0" y="195"/>
                    <a:pt x="0" y="197"/>
                  </a:cubicBezTo>
                  <a:cubicBezTo>
                    <a:pt x="0" y="507"/>
                    <a:pt x="0" y="507"/>
                    <a:pt x="0" y="507"/>
                  </a:cubicBezTo>
                  <a:cubicBezTo>
                    <a:pt x="0" y="553"/>
                    <a:pt x="37" y="591"/>
                    <a:pt x="84" y="59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sp>
        <p:nvSpPr>
          <p:cNvPr id="19" name="Google Shape;273;p24">
            <a:extLst>
              <a:ext uri="{FF2B5EF4-FFF2-40B4-BE49-F238E27FC236}">
                <a16:creationId xmlns:a16="http://schemas.microsoft.com/office/drawing/2014/main" id="{DCBDE26A-0404-46E4-B29A-0EA22C9C53A9}"/>
              </a:ext>
            </a:extLst>
          </p:cNvPr>
          <p:cNvSpPr txBox="1">
            <a:spLocks/>
          </p:cNvSpPr>
          <p:nvPr/>
        </p:nvSpPr>
        <p:spPr>
          <a:xfrm>
            <a:off x="1617847" y="1713447"/>
            <a:ext cx="2505677" cy="42260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1pPr>
            <a:lvl2pPr marR="0" lvl="1"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2pPr>
            <a:lvl3pPr marR="0" lvl="2"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3pPr>
            <a:lvl4pPr marR="0" lvl="3"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4pPr>
            <a:lvl5pPr marR="0" lvl="4"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5pPr>
            <a:lvl6pPr marR="0" lvl="5"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6pPr>
            <a:lvl7pPr marR="0" lvl="6"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7pPr>
            <a:lvl8pPr marR="0" lvl="7"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8pPr>
            <a:lvl9pPr marR="0" lvl="8"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9pPr>
          </a:lstStyle>
          <a:p>
            <a:r>
              <a:rPr lang="en-US" sz="1800" dirty="0">
                <a:solidFill>
                  <a:srgbClr val="FFC000"/>
                </a:solidFill>
                <a:latin typeface="+mn-lt"/>
              </a:rPr>
              <a:t>ĐĂNG KÝ MUA THẺ</a:t>
            </a:r>
            <a:endParaRPr lang="vi-VN" sz="1800" dirty="0">
              <a:solidFill>
                <a:srgbClr val="FFC000"/>
              </a:solidFill>
              <a:latin typeface="+mj-lt"/>
            </a:endParaRPr>
          </a:p>
        </p:txBody>
      </p:sp>
      <p:pic>
        <p:nvPicPr>
          <p:cNvPr id="20" name="Picture 19" descr="Graphical user interface&#10;&#10;Description automatically generated with medium confidence">
            <a:extLst>
              <a:ext uri="{FF2B5EF4-FFF2-40B4-BE49-F238E27FC236}">
                <a16:creationId xmlns:a16="http://schemas.microsoft.com/office/drawing/2014/main" id="{DD5BBFF8-5B15-425B-965D-3BE2D0B84B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53349" y="777669"/>
            <a:ext cx="1936042" cy="3589740"/>
          </a:xfrm>
          <a:prstGeom prst="rect">
            <a:avLst/>
          </a:prstGeom>
          <a:effectLst>
            <a:outerShdw blurRad="127000" dist="50800" dir="5400000" algn="ctr" rotWithShape="0">
              <a:srgbClr val="000000">
                <a:alpha val="43137"/>
              </a:srgbClr>
            </a:outerShdw>
          </a:effectLst>
        </p:spPr>
      </p:pic>
      <p:sp>
        <p:nvSpPr>
          <p:cNvPr id="22" name="TextBox 21">
            <a:extLst>
              <a:ext uri="{FF2B5EF4-FFF2-40B4-BE49-F238E27FC236}">
                <a16:creationId xmlns:a16="http://schemas.microsoft.com/office/drawing/2014/main" id="{D96D6711-B562-4A45-A81B-05309B65768B}"/>
              </a:ext>
            </a:extLst>
          </p:cNvPr>
          <p:cNvSpPr txBox="1"/>
          <p:nvPr/>
        </p:nvSpPr>
        <p:spPr>
          <a:xfrm>
            <a:off x="6097836" y="4140195"/>
            <a:ext cx="809740" cy="553998"/>
          </a:xfrm>
          <a:prstGeom prst="rect">
            <a:avLst/>
          </a:prstGeom>
          <a:noFill/>
        </p:spPr>
        <p:txBody>
          <a:bodyPr wrap="square">
            <a:spAutoFit/>
          </a:bodyPr>
          <a:lstStyle/>
          <a:p>
            <a:r>
              <a:rPr lang="en" sz="3000" dirty="0">
                <a:solidFill>
                  <a:srgbClr val="FFFFFF"/>
                </a:solidFill>
                <a:latin typeface="+mj-lt"/>
                <a:ea typeface="Hind"/>
                <a:cs typeface="Hind"/>
                <a:sym typeface="Hind"/>
              </a:rPr>
              <a:t>👆</a:t>
            </a:r>
            <a:endParaRPr lang="en-US" sz="3000" dirty="0">
              <a:latin typeface="+mj-lt"/>
            </a:endParaRPr>
          </a:p>
        </p:txBody>
      </p:sp>
    </p:spTree>
    <p:extLst>
      <p:ext uri="{BB962C8B-B14F-4D97-AF65-F5344CB8AC3E}">
        <p14:creationId xmlns:p14="http://schemas.microsoft.com/office/powerpoint/2010/main" val="2489647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
                                            <p:txEl>
                                              <p:pRg st="0" end="0"/>
                                            </p:txEl>
                                          </p:spTgt>
                                        </p:tgtEl>
                                        <p:attrNameLst>
                                          <p:attrName>style.visibility</p:attrName>
                                        </p:attrNameLst>
                                      </p:cBhvr>
                                      <p:to>
                                        <p:strVal val="visible"/>
                                      </p:to>
                                    </p:set>
                                    <p:animEffect transition="in" filter="fade">
                                      <p:cBhvr>
                                        <p:cTn id="7" dur="500"/>
                                        <p:tgtEl>
                                          <p:spTgt spid="2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9" name="Google Shape;389;p34"/>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22</a:t>
            </a:fld>
            <a:endParaRPr/>
          </a:p>
        </p:txBody>
      </p:sp>
      <p:grpSp>
        <p:nvGrpSpPr>
          <p:cNvPr id="390" name="Google Shape;390;p34"/>
          <p:cNvGrpSpPr/>
          <p:nvPr/>
        </p:nvGrpSpPr>
        <p:grpSpPr>
          <a:xfrm>
            <a:off x="5353200" y="373572"/>
            <a:ext cx="2119546" cy="4396359"/>
            <a:chOff x="2547150" y="238125"/>
            <a:chExt cx="2525675" cy="5238750"/>
          </a:xfrm>
        </p:grpSpPr>
        <p:sp>
          <p:nvSpPr>
            <p:cNvPr id="391" name="Google Shape;391;p34"/>
            <p:cNvSpPr/>
            <p:nvPr/>
          </p:nvSpPr>
          <p:spPr>
            <a:xfrm>
              <a:off x="2547150" y="238125"/>
              <a:ext cx="2525675" cy="5238750"/>
            </a:xfrm>
            <a:custGeom>
              <a:avLst/>
              <a:gdLst/>
              <a:ahLst/>
              <a:cxnLst/>
              <a:rect l="l" t="t" r="r" b="b"/>
              <a:pathLst>
                <a:path w="101027" h="209550" extrusionOk="0">
                  <a:moveTo>
                    <a:pt x="98629" y="18886"/>
                  </a:moveTo>
                  <a:lnTo>
                    <a:pt x="98629" y="190364"/>
                  </a:lnTo>
                  <a:lnTo>
                    <a:pt x="2398" y="190364"/>
                  </a:lnTo>
                  <a:lnTo>
                    <a:pt x="2398" y="18886"/>
                  </a:lnTo>
                  <a:close/>
                  <a:moveTo>
                    <a:pt x="10343" y="0"/>
                  </a:moveTo>
                  <a:lnTo>
                    <a:pt x="9293" y="75"/>
                  </a:lnTo>
                  <a:lnTo>
                    <a:pt x="8244" y="225"/>
                  </a:lnTo>
                  <a:lnTo>
                    <a:pt x="7270" y="450"/>
                  </a:lnTo>
                  <a:lnTo>
                    <a:pt x="6295" y="824"/>
                  </a:lnTo>
                  <a:lnTo>
                    <a:pt x="5396" y="1274"/>
                  </a:lnTo>
                  <a:lnTo>
                    <a:pt x="4572" y="1799"/>
                  </a:lnTo>
                  <a:lnTo>
                    <a:pt x="3747" y="2398"/>
                  </a:lnTo>
                  <a:lnTo>
                    <a:pt x="2998" y="3073"/>
                  </a:lnTo>
                  <a:lnTo>
                    <a:pt x="2323" y="3747"/>
                  </a:lnTo>
                  <a:lnTo>
                    <a:pt x="1724" y="4572"/>
                  </a:lnTo>
                  <a:lnTo>
                    <a:pt x="1199" y="5396"/>
                  </a:lnTo>
                  <a:lnTo>
                    <a:pt x="824" y="6370"/>
                  </a:lnTo>
                  <a:lnTo>
                    <a:pt x="450" y="7270"/>
                  </a:lnTo>
                  <a:lnTo>
                    <a:pt x="225" y="8319"/>
                  </a:lnTo>
                  <a:lnTo>
                    <a:pt x="0" y="9293"/>
                  </a:lnTo>
                  <a:lnTo>
                    <a:pt x="0" y="10343"/>
                  </a:lnTo>
                  <a:lnTo>
                    <a:pt x="0" y="199207"/>
                  </a:lnTo>
                  <a:lnTo>
                    <a:pt x="0" y="200257"/>
                  </a:lnTo>
                  <a:lnTo>
                    <a:pt x="225" y="201231"/>
                  </a:lnTo>
                  <a:lnTo>
                    <a:pt x="450" y="202280"/>
                  </a:lnTo>
                  <a:lnTo>
                    <a:pt x="824" y="203180"/>
                  </a:lnTo>
                  <a:lnTo>
                    <a:pt x="1199" y="204154"/>
                  </a:lnTo>
                  <a:lnTo>
                    <a:pt x="1724" y="204978"/>
                  </a:lnTo>
                  <a:lnTo>
                    <a:pt x="2323" y="205803"/>
                  </a:lnTo>
                  <a:lnTo>
                    <a:pt x="2998" y="206477"/>
                  </a:lnTo>
                  <a:lnTo>
                    <a:pt x="3747" y="207152"/>
                  </a:lnTo>
                  <a:lnTo>
                    <a:pt x="4572" y="207751"/>
                  </a:lnTo>
                  <a:lnTo>
                    <a:pt x="5396" y="208276"/>
                  </a:lnTo>
                  <a:lnTo>
                    <a:pt x="6295" y="208726"/>
                  </a:lnTo>
                  <a:lnTo>
                    <a:pt x="7270" y="209100"/>
                  </a:lnTo>
                  <a:lnTo>
                    <a:pt x="8244" y="209325"/>
                  </a:lnTo>
                  <a:lnTo>
                    <a:pt x="9293" y="209475"/>
                  </a:lnTo>
                  <a:lnTo>
                    <a:pt x="10343" y="209550"/>
                  </a:lnTo>
                  <a:lnTo>
                    <a:pt x="90610" y="209550"/>
                  </a:lnTo>
                  <a:lnTo>
                    <a:pt x="91659" y="209475"/>
                  </a:lnTo>
                  <a:lnTo>
                    <a:pt x="92708" y="209325"/>
                  </a:lnTo>
                  <a:lnTo>
                    <a:pt x="93682" y="209100"/>
                  </a:lnTo>
                  <a:lnTo>
                    <a:pt x="94657" y="208726"/>
                  </a:lnTo>
                  <a:lnTo>
                    <a:pt x="95556" y="208276"/>
                  </a:lnTo>
                  <a:lnTo>
                    <a:pt x="96455" y="207751"/>
                  </a:lnTo>
                  <a:lnTo>
                    <a:pt x="97205" y="207152"/>
                  </a:lnTo>
                  <a:lnTo>
                    <a:pt x="97954" y="206477"/>
                  </a:lnTo>
                  <a:lnTo>
                    <a:pt x="98629" y="205803"/>
                  </a:lnTo>
                  <a:lnTo>
                    <a:pt x="99228" y="204978"/>
                  </a:lnTo>
                  <a:lnTo>
                    <a:pt x="99753" y="204154"/>
                  </a:lnTo>
                  <a:lnTo>
                    <a:pt x="100203" y="203180"/>
                  </a:lnTo>
                  <a:lnTo>
                    <a:pt x="100577" y="202280"/>
                  </a:lnTo>
                  <a:lnTo>
                    <a:pt x="100802" y="201231"/>
                  </a:lnTo>
                  <a:lnTo>
                    <a:pt x="100952" y="200257"/>
                  </a:lnTo>
                  <a:lnTo>
                    <a:pt x="101027" y="199207"/>
                  </a:lnTo>
                  <a:lnTo>
                    <a:pt x="101027" y="10343"/>
                  </a:lnTo>
                  <a:lnTo>
                    <a:pt x="100952" y="9293"/>
                  </a:lnTo>
                  <a:lnTo>
                    <a:pt x="100802" y="8319"/>
                  </a:lnTo>
                  <a:lnTo>
                    <a:pt x="100577" y="7270"/>
                  </a:lnTo>
                  <a:lnTo>
                    <a:pt x="100203" y="6370"/>
                  </a:lnTo>
                  <a:lnTo>
                    <a:pt x="99753" y="5396"/>
                  </a:lnTo>
                  <a:lnTo>
                    <a:pt x="99228" y="4572"/>
                  </a:lnTo>
                  <a:lnTo>
                    <a:pt x="98629" y="3747"/>
                  </a:lnTo>
                  <a:lnTo>
                    <a:pt x="97954" y="3073"/>
                  </a:lnTo>
                  <a:lnTo>
                    <a:pt x="97205" y="2398"/>
                  </a:lnTo>
                  <a:lnTo>
                    <a:pt x="96455" y="1799"/>
                  </a:lnTo>
                  <a:lnTo>
                    <a:pt x="95556" y="1274"/>
                  </a:lnTo>
                  <a:lnTo>
                    <a:pt x="94657" y="824"/>
                  </a:lnTo>
                  <a:lnTo>
                    <a:pt x="93682" y="450"/>
                  </a:lnTo>
                  <a:lnTo>
                    <a:pt x="92708" y="225"/>
                  </a:lnTo>
                  <a:lnTo>
                    <a:pt x="91659" y="75"/>
                  </a:lnTo>
                  <a:lnTo>
                    <a:pt x="90610" y="0"/>
                  </a:lnTo>
                  <a:close/>
                </a:path>
              </a:pathLst>
            </a:custGeom>
            <a:solidFill>
              <a:schemeClr val="lt1"/>
            </a:solidFill>
            <a:ln w="9525" cap="flat" cmpd="sng">
              <a:solidFill>
                <a:srgbClr val="FFCC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34"/>
            <p:cNvSpPr/>
            <p:nvPr/>
          </p:nvSpPr>
          <p:spPr>
            <a:xfrm>
              <a:off x="3557025" y="5147100"/>
              <a:ext cx="504050" cy="179900"/>
            </a:xfrm>
            <a:custGeom>
              <a:avLst/>
              <a:gdLst/>
              <a:ahLst/>
              <a:cxnLst/>
              <a:rect l="l" t="t" r="r" b="b"/>
              <a:pathLst>
                <a:path w="20162" h="7196" extrusionOk="0">
                  <a:moveTo>
                    <a:pt x="3598" y="0"/>
                  </a:moveTo>
                  <a:lnTo>
                    <a:pt x="2849" y="75"/>
                  </a:lnTo>
                  <a:lnTo>
                    <a:pt x="2174" y="300"/>
                  </a:lnTo>
                  <a:lnTo>
                    <a:pt x="1575" y="600"/>
                  </a:lnTo>
                  <a:lnTo>
                    <a:pt x="1050" y="1050"/>
                  </a:lnTo>
                  <a:lnTo>
                    <a:pt x="600" y="1574"/>
                  </a:lnTo>
                  <a:lnTo>
                    <a:pt x="301" y="2174"/>
                  </a:lnTo>
                  <a:lnTo>
                    <a:pt x="76" y="2848"/>
                  </a:lnTo>
                  <a:lnTo>
                    <a:pt x="1" y="3598"/>
                  </a:lnTo>
                  <a:lnTo>
                    <a:pt x="76" y="4347"/>
                  </a:lnTo>
                  <a:lnTo>
                    <a:pt x="301" y="5022"/>
                  </a:lnTo>
                  <a:lnTo>
                    <a:pt x="600" y="5621"/>
                  </a:lnTo>
                  <a:lnTo>
                    <a:pt x="1050" y="6146"/>
                  </a:lnTo>
                  <a:lnTo>
                    <a:pt x="1575" y="6596"/>
                  </a:lnTo>
                  <a:lnTo>
                    <a:pt x="2174" y="6896"/>
                  </a:lnTo>
                  <a:lnTo>
                    <a:pt x="2849" y="7120"/>
                  </a:lnTo>
                  <a:lnTo>
                    <a:pt x="3598" y="7195"/>
                  </a:lnTo>
                  <a:lnTo>
                    <a:pt x="16639" y="7195"/>
                  </a:lnTo>
                  <a:lnTo>
                    <a:pt x="17313" y="7120"/>
                  </a:lnTo>
                  <a:lnTo>
                    <a:pt x="17988" y="6896"/>
                  </a:lnTo>
                  <a:lnTo>
                    <a:pt x="18587" y="6596"/>
                  </a:lnTo>
                  <a:lnTo>
                    <a:pt x="19112" y="6146"/>
                  </a:lnTo>
                  <a:lnTo>
                    <a:pt x="19562" y="5621"/>
                  </a:lnTo>
                  <a:lnTo>
                    <a:pt x="19861" y="5022"/>
                  </a:lnTo>
                  <a:lnTo>
                    <a:pt x="20086" y="4347"/>
                  </a:lnTo>
                  <a:lnTo>
                    <a:pt x="20161" y="3598"/>
                  </a:lnTo>
                  <a:lnTo>
                    <a:pt x="20086" y="2848"/>
                  </a:lnTo>
                  <a:lnTo>
                    <a:pt x="19861" y="2174"/>
                  </a:lnTo>
                  <a:lnTo>
                    <a:pt x="19562" y="1574"/>
                  </a:lnTo>
                  <a:lnTo>
                    <a:pt x="19112" y="1050"/>
                  </a:lnTo>
                  <a:lnTo>
                    <a:pt x="18587" y="600"/>
                  </a:lnTo>
                  <a:lnTo>
                    <a:pt x="17988" y="300"/>
                  </a:lnTo>
                  <a:lnTo>
                    <a:pt x="17313" y="75"/>
                  </a:lnTo>
                  <a:lnTo>
                    <a:pt x="16639" y="0"/>
                  </a:lnTo>
                  <a:close/>
                </a:path>
              </a:pathLst>
            </a:custGeom>
            <a:solidFill>
              <a:schemeClr val="lt2"/>
            </a:solidFill>
            <a:ln w="9525" cap="flat" cmpd="sng">
              <a:solidFill>
                <a:srgbClr val="FFCC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4"/>
            <p:cNvSpPr/>
            <p:nvPr/>
          </p:nvSpPr>
          <p:spPr>
            <a:xfrm>
              <a:off x="3008050" y="423600"/>
              <a:ext cx="99325" cy="99325"/>
            </a:xfrm>
            <a:custGeom>
              <a:avLst/>
              <a:gdLst/>
              <a:ahLst/>
              <a:cxnLst/>
              <a:rect l="l" t="t" r="r" b="b"/>
              <a:pathLst>
                <a:path w="3973" h="3973" extrusionOk="0">
                  <a:moveTo>
                    <a:pt x="2024" y="1"/>
                  </a:moveTo>
                  <a:lnTo>
                    <a:pt x="1575" y="76"/>
                  </a:lnTo>
                  <a:lnTo>
                    <a:pt x="1200" y="151"/>
                  </a:lnTo>
                  <a:lnTo>
                    <a:pt x="900" y="375"/>
                  </a:lnTo>
                  <a:lnTo>
                    <a:pt x="600" y="600"/>
                  </a:lnTo>
                  <a:lnTo>
                    <a:pt x="375" y="900"/>
                  </a:lnTo>
                  <a:lnTo>
                    <a:pt x="151" y="1200"/>
                  </a:lnTo>
                  <a:lnTo>
                    <a:pt x="76" y="1575"/>
                  </a:lnTo>
                  <a:lnTo>
                    <a:pt x="1" y="2024"/>
                  </a:lnTo>
                  <a:lnTo>
                    <a:pt x="76" y="2399"/>
                  </a:lnTo>
                  <a:lnTo>
                    <a:pt x="151" y="2774"/>
                  </a:lnTo>
                  <a:lnTo>
                    <a:pt x="375" y="3073"/>
                  </a:lnTo>
                  <a:lnTo>
                    <a:pt x="600" y="3373"/>
                  </a:lnTo>
                  <a:lnTo>
                    <a:pt x="900" y="3673"/>
                  </a:lnTo>
                  <a:lnTo>
                    <a:pt x="1200" y="3823"/>
                  </a:lnTo>
                  <a:lnTo>
                    <a:pt x="1575" y="3973"/>
                  </a:lnTo>
                  <a:lnTo>
                    <a:pt x="2399" y="3973"/>
                  </a:lnTo>
                  <a:lnTo>
                    <a:pt x="2774"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4" y="151"/>
                  </a:lnTo>
                  <a:lnTo>
                    <a:pt x="2399" y="76"/>
                  </a:lnTo>
                  <a:lnTo>
                    <a:pt x="2024" y="1"/>
                  </a:lnTo>
                  <a:close/>
                </a:path>
              </a:pathLst>
            </a:custGeom>
            <a:solidFill>
              <a:schemeClr val="lt2"/>
            </a:solidFill>
            <a:ln w="9525" cap="flat" cmpd="sng">
              <a:solidFill>
                <a:srgbClr val="FFCC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34"/>
            <p:cNvSpPr/>
            <p:nvPr/>
          </p:nvSpPr>
          <p:spPr>
            <a:xfrm>
              <a:off x="3566400" y="434850"/>
              <a:ext cx="487175" cy="76850"/>
            </a:xfrm>
            <a:custGeom>
              <a:avLst/>
              <a:gdLst/>
              <a:ahLst/>
              <a:cxnLst/>
              <a:rect l="l" t="t" r="r" b="b"/>
              <a:pathLst>
                <a:path w="19487" h="3074" extrusionOk="0">
                  <a:moveTo>
                    <a:pt x="1275" y="0"/>
                  </a:moveTo>
                  <a:lnTo>
                    <a:pt x="1050" y="75"/>
                  </a:lnTo>
                  <a:lnTo>
                    <a:pt x="750" y="150"/>
                  </a:lnTo>
                  <a:lnTo>
                    <a:pt x="525" y="300"/>
                  </a:lnTo>
                  <a:lnTo>
                    <a:pt x="375" y="450"/>
                  </a:lnTo>
                  <a:lnTo>
                    <a:pt x="225" y="675"/>
                  </a:lnTo>
                  <a:lnTo>
                    <a:pt x="75" y="975"/>
                  </a:lnTo>
                  <a:lnTo>
                    <a:pt x="1" y="1274"/>
                  </a:lnTo>
                  <a:lnTo>
                    <a:pt x="1" y="1574"/>
                  </a:lnTo>
                  <a:lnTo>
                    <a:pt x="1" y="1874"/>
                  </a:lnTo>
                  <a:lnTo>
                    <a:pt x="75" y="2174"/>
                  </a:lnTo>
                  <a:lnTo>
                    <a:pt x="225" y="2399"/>
                  </a:lnTo>
                  <a:lnTo>
                    <a:pt x="375" y="2623"/>
                  </a:lnTo>
                  <a:lnTo>
                    <a:pt x="525" y="2773"/>
                  </a:lnTo>
                  <a:lnTo>
                    <a:pt x="750" y="2923"/>
                  </a:lnTo>
                  <a:lnTo>
                    <a:pt x="1050" y="2998"/>
                  </a:lnTo>
                  <a:lnTo>
                    <a:pt x="1275" y="3073"/>
                  </a:lnTo>
                  <a:lnTo>
                    <a:pt x="18137" y="3073"/>
                  </a:lnTo>
                  <a:lnTo>
                    <a:pt x="18437" y="2998"/>
                  </a:lnTo>
                  <a:lnTo>
                    <a:pt x="18662" y="2923"/>
                  </a:lnTo>
                  <a:lnTo>
                    <a:pt x="18887" y="2773"/>
                  </a:lnTo>
                  <a:lnTo>
                    <a:pt x="19112" y="2623"/>
                  </a:lnTo>
                  <a:lnTo>
                    <a:pt x="19262" y="2399"/>
                  </a:lnTo>
                  <a:lnTo>
                    <a:pt x="19337" y="2174"/>
                  </a:lnTo>
                  <a:lnTo>
                    <a:pt x="19412" y="1874"/>
                  </a:lnTo>
                  <a:lnTo>
                    <a:pt x="19486" y="1574"/>
                  </a:lnTo>
                  <a:lnTo>
                    <a:pt x="19412" y="1274"/>
                  </a:lnTo>
                  <a:lnTo>
                    <a:pt x="19337" y="975"/>
                  </a:lnTo>
                  <a:lnTo>
                    <a:pt x="19262" y="675"/>
                  </a:lnTo>
                  <a:lnTo>
                    <a:pt x="19112" y="450"/>
                  </a:lnTo>
                  <a:lnTo>
                    <a:pt x="18887" y="300"/>
                  </a:lnTo>
                  <a:lnTo>
                    <a:pt x="18662" y="150"/>
                  </a:lnTo>
                  <a:lnTo>
                    <a:pt x="18437" y="75"/>
                  </a:lnTo>
                  <a:lnTo>
                    <a:pt x="18137" y="0"/>
                  </a:lnTo>
                  <a:close/>
                </a:path>
              </a:pathLst>
            </a:custGeom>
            <a:solidFill>
              <a:schemeClr val="lt2"/>
            </a:solidFill>
            <a:ln w="9525" cap="flat" cmpd="sng">
              <a:solidFill>
                <a:srgbClr val="FFCC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 name="Google Shape;273;p24">
            <a:extLst>
              <a:ext uri="{FF2B5EF4-FFF2-40B4-BE49-F238E27FC236}">
                <a16:creationId xmlns:a16="http://schemas.microsoft.com/office/drawing/2014/main" id="{59ECCE53-2985-4A0B-B0CA-01734B5AF011}"/>
              </a:ext>
            </a:extLst>
          </p:cNvPr>
          <p:cNvSpPr txBox="1">
            <a:spLocks/>
          </p:cNvSpPr>
          <p:nvPr/>
        </p:nvSpPr>
        <p:spPr>
          <a:xfrm>
            <a:off x="721823" y="1127848"/>
            <a:ext cx="2855400" cy="514444"/>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00" dirty="0">
                <a:solidFill>
                  <a:schemeClr val="tx1"/>
                </a:solidFill>
                <a:latin typeface="+mn-lt"/>
              </a:rPr>
              <a:t>1.</a:t>
            </a:r>
            <a:r>
              <a:rPr lang="vi-VN" sz="1800" dirty="0">
                <a:solidFill>
                  <a:schemeClr val="tx1"/>
                </a:solidFill>
                <a:latin typeface="+mj-lt"/>
              </a:rPr>
              <a:t> </a:t>
            </a:r>
            <a:r>
              <a:rPr lang="en-US" sz="1800" dirty="0" err="1">
                <a:solidFill>
                  <a:schemeClr val="tx1"/>
                </a:solidFill>
                <a:latin typeface="+mj-lt"/>
              </a:rPr>
              <a:t>Màn</a:t>
            </a:r>
            <a:r>
              <a:rPr lang="en-US" sz="1800" dirty="0">
                <a:solidFill>
                  <a:schemeClr val="tx1"/>
                </a:solidFill>
                <a:latin typeface="+mj-lt"/>
              </a:rPr>
              <a:t> </a:t>
            </a:r>
            <a:r>
              <a:rPr lang="en-US" sz="1800" dirty="0" err="1">
                <a:solidFill>
                  <a:schemeClr val="tx1"/>
                </a:solidFill>
                <a:latin typeface="+mj-lt"/>
              </a:rPr>
              <a:t>hình</a:t>
            </a:r>
            <a:r>
              <a:rPr lang="en-US" sz="1800" dirty="0">
                <a:solidFill>
                  <a:schemeClr val="tx1"/>
                </a:solidFill>
                <a:latin typeface="+mj-lt"/>
              </a:rPr>
              <a:t> </a:t>
            </a:r>
            <a:r>
              <a:rPr lang="en-US" sz="1800" dirty="0" err="1">
                <a:solidFill>
                  <a:schemeClr val="tx1"/>
                </a:solidFill>
                <a:latin typeface="+mj-lt"/>
              </a:rPr>
              <a:t>chương</a:t>
            </a:r>
            <a:r>
              <a:rPr lang="en-US" sz="1800" dirty="0">
                <a:solidFill>
                  <a:schemeClr val="tx1"/>
                </a:solidFill>
                <a:latin typeface="+mj-lt"/>
              </a:rPr>
              <a:t> </a:t>
            </a:r>
            <a:r>
              <a:rPr lang="en-US" sz="1800" dirty="0" err="1">
                <a:solidFill>
                  <a:schemeClr val="tx1"/>
                </a:solidFill>
                <a:latin typeface="+mj-lt"/>
              </a:rPr>
              <a:t>trình</a:t>
            </a:r>
            <a:endParaRPr lang="vi-VN" sz="1800" dirty="0">
              <a:solidFill>
                <a:schemeClr val="tx1"/>
              </a:solidFill>
              <a:latin typeface="+mj-lt"/>
            </a:endParaRPr>
          </a:p>
        </p:txBody>
      </p:sp>
      <p:sp>
        <p:nvSpPr>
          <p:cNvPr id="11" name="Google Shape;282;p25">
            <a:extLst>
              <a:ext uri="{FF2B5EF4-FFF2-40B4-BE49-F238E27FC236}">
                <a16:creationId xmlns:a16="http://schemas.microsoft.com/office/drawing/2014/main" id="{94E824EF-E88C-4AD5-A689-D5520A8044CE}"/>
              </a:ext>
            </a:extLst>
          </p:cNvPr>
          <p:cNvSpPr txBox="1">
            <a:spLocks/>
          </p:cNvSpPr>
          <p:nvPr/>
        </p:nvSpPr>
        <p:spPr>
          <a:xfrm>
            <a:off x="920247" y="97305"/>
            <a:ext cx="2855400" cy="103054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100" b="0" i="0" u="none" strike="noStrike" cap="none">
                <a:solidFill>
                  <a:srgbClr val="FFFFFF"/>
                </a:solidFill>
                <a:latin typeface="Hind"/>
                <a:ea typeface="Hind"/>
                <a:cs typeface="Hind"/>
                <a:sym typeface="Hind"/>
              </a:defRPr>
            </a:lvl1pPr>
            <a:lvl2pPr marR="0" lvl="1" algn="r" rtl="0">
              <a:lnSpc>
                <a:spcPct val="100000"/>
              </a:lnSpc>
              <a:spcBef>
                <a:spcPts val="0"/>
              </a:spcBef>
              <a:spcAft>
                <a:spcPts val="0"/>
              </a:spcAft>
              <a:buClr>
                <a:srgbClr val="000000"/>
              </a:buClr>
              <a:buFont typeface="Arial"/>
              <a:buNone/>
              <a:defRPr sz="1100" b="0" i="0" u="none" strike="noStrike" cap="none">
                <a:solidFill>
                  <a:srgbClr val="FFFFFF"/>
                </a:solidFill>
                <a:latin typeface="Hind"/>
                <a:ea typeface="Hind"/>
                <a:cs typeface="Hind"/>
                <a:sym typeface="Hind"/>
              </a:defRPr>
            </a:lvl2pPr>
            <a:lvl3pPr marR="0" lvl="2" algn="r" rtl="0">
              <a:lnSpc>
                <a:spcPct val="100000"/>
              </a:lnSpc>
              <a:spcBef>
                <a:spcPts val="0"/>
              </a:spcBef>
              <a:spcAft>
                <a:spcPts val="0"/>
              </a:spcAft>
              <a:buClr>
                <a:srgbClr val="000000"/>
              </a:buClr>
              <a:buFont typeface="Arial"/>
              <a:buNone/>
              <a:defRPr sz="1100" b="0" i="0" u="none" strike="noStrike" cap="none">
                <a:solidFill>
                  <a:srgbClr val="FFFFFF"/>
                </a:solidFill>
                <a:latin typeface="Hind"/>
                <a:ea typeface="Hind"/>
                <a:cs typeface="Hind"/>
                <a:sym typeface="Hind"/>
              </a:defRPr>
            </a:lvl3pPr>
            <a:lvl4pPr marR="0" lvl="3" algn="r" rtl="0">
              <a:lnSpc>
                <a:spcPct val="100000"/>
              </a:lnSpc>
              <a:spcBef>
                <a:spcPts val="0"/>
              </a:spcBef>
              <a:spcAft>
                <a:spcPts val="0"/>
              </a:spcAft>
              <a:buClr>
                <a:srgbClr val="000000"/>
              </a:buClr>
              <a:buFont typeface="Arial"/>
              <a:buNone/>
              <a:defRPr sz="1100" b="0" i="0" u="none" strike="noStrike" cap="none">
                <a:solidFill>
                  <a:srgbClr val="FFFFFF"/>
                </a:solidFill>
                <a:latin typeface="Hind"/>
                <a:ea typeface="Hind"/>
                <a:cs typeface="Hind"/>
                <a:sym typeface="Hind"/>
              </a:defRPr>
            </a:lvl4pPr>
            <a:lvl5pPr marR="0" lvl="4" algn="r" rtl="0">
              <a:lnSpc>
                <a:spcPct val="100000"/>
              </a:lnSpc>
              <a:spcBef>
                <a:spcPts val="0"/>
              </a:spcBef>
              <a:spcAft>
                <a:spcPts val="0"/>
              </a:spcAft>
              <a:buClr>
                <a:srgbClr val="000000"/>
              </a:buClr>
              <a:buFont typeface="Arial"/>
              <a:buNone/>
              <a:defRPr sz="1100" b="0" i="0" u="none" strike="noStrike" cap="none">
                <a:solidFill>
                  <a:srgbClr val="FFFFFF"/>
                </a:solidFill>
                <a:latin typeface="Hind"/>
                <a:ea typeface="Hind"/>
                <a:cs typeface="Hind"/>
                <a:sym typeface="Hind"/>
              </a:defRPr>
            </a:lvl5pPr>
            <a:lvl6pPr marR="0" lvl="5" algn="r" rtl="0">
              <a:lnSpc>
                <a:spcPct val="100000"/>
              </a:lnSpc>
              <a:spcBef>
                <a:spcPts val="0"/>
              </a:spcBef>
              <a:spcAft>
                <a:spcPts val="0"/>
              </a:spcAft>
              <a:buClr>
                <a:srgbClr val="000000"/>
              </a:buClr>
              <a:buFont typeface="Arial"/>
              <a:buNone/>
              <a:defRPr sz="1100" b="0" i="0" u="none" strike="noStrike" cap="none">
                <a:solidFill>
                  <a:srgbClr val="FFFFFF"/>
                </a:solidFill>
                <a:latin typeface="Hind"/>
                <a:ea typeface="Hind"/>
                <a:cs typeface="Hind"/>
                <a:sym typeface="Hind"/>
              </a:defRPr>
            </a:lvl6pPr>
            <a:lvl7pPr marR="0" lvl="6" algn="r" rtl="0">
              <a:lnSpc>
                <a:spcPct val="100000"/>
              </a:lnSpc>
              <a:spcBef>
                <a:spcPts val="0"/>
              </a:spcBef>
              <a:spcAft>
                <a:spcPts val="0"/>
              </a:spcAft>
              <a:buClr>
                <a:srgbClr val="000000"/>
              </a:buClr>
              <a:buFont typeface="Arial"/>
              <a:buNone/>
              <a:defRPr sz="1100" b="0" i="0" u="none" strike="noStrike" cap="none">
                <a:solidFill>
                  <a:srgbClr val="FFFFFF"/>
                </a:solidFill>
                <a:latin typeface="Hind"/>
                <a:ea typeface="Hind"/>
                <a:cs typeface="Hind"/>
                <a:sym typeface="Hind"/>
              </a:defRPr>
            </a:lvl7pPr>
            <a:lvl8pPr marR="0" lvl="7" algn="r" rtl="0">
              <a:lnSpc>
                <a:spcPct val="100000"/>
              </a:lnSpc>
              <a:spcBef>
                <a:spcPts val="0"/>
              </a:spcBef>
              <a:spcAft>
                <a:spcPts val="0"/>
              </a:spcAft>
              <a:buClr>
                <a:srgbClr val="000000"/>
              </a:buClr>
              <a:buFont typeface="Arial"/>
              <a:buNone/>
              <a:defRPr sz="1100" b="0" i="0" u="none" strike="noStrike" cap="none">
                <a:solidFill>
                  <a:srgbClr val="FFFFFF"/>
                </a:solidFill>
                <a:latin typeface="Hind"/>
                <a:ea typeface="Hind"/>
                <a:cs typeface="Hind"/>
                <a:sym typeface="Hind"/>
              </a:defRPr>
            </a:lvl8pPr>
            <a:lvl9pPr marR="0" lvl="8" algn="r" rtl="0">
              <a:lnSpc>
                <a:spcPct val="100000"/>
              </a:lnSpc>
              <a:spcBef>
                <a:spcPts val="0"/>
              </a:spcBef>
              <a:spcAft>
                <a:spcPts val="0"/>
              </a:spcAft>
              <a:buClr>
                <a:srgbClr val="000000"/>
              </a:buClr>
              <a:buFont typeface="Arial"/>
              <a:buNone/>
              <a:defRPr sz="1100" b="0" i="0" u="none" strike="noStrike" cap="none">
                <a:solidFill>
                  <a:srgbClr val="FFFFFF"/>
                </a:solidFill>
                <a:latin typeface="Hind"/>
                <a:ea typeface="Hind"/>
                <a:cs typeface="Hind"/>
                <a:sym typeface="Hind"/>
              </a:defRPr>
            </a:lvl9pPr>
          </a:lstStyle>
          <a:p>
            <a:pPr algn="l"/>
            <a:r>
              <a:rPr lang="en-US" sz="2800" b="1" dirty="0">
                <a:solidFill>
                  <a:schemeClr val="tx1"/>
                </a:solidFill>
                <a:latin typeface="+mj-lt"/>
              </a:rPr>
              <a:t>CÀI ĐẶT &amp; </a:t>
            </a:r>
          </a:p>
          <a:p>
            <a:pPr algn="l"/>
            <a:r>
              <a:rPr lang="en-US" sz="2800" b="1" dirty="0">
                <a:solidFill>
                  <a:schemeClr val="tx1"/>
                </a:solidFill>
                <a:latin typeface="+mj-lt"/>
              </a:rPr>
              <a:t>THỬ NGHIỆM</a:t>
            </a:r>
          </a:p>
        </p:txBody>
      </p:sp>
      <p:sp>
        <p:nvSpPr>
          <p:cNvPr id="12" name="Hexagon 11">
            <a:extLst>
              <a:ext uri="{FF2B5EF4-FFF2-40B4-BE49-F238E27FC236}">
                <a16:creationId xmlns:a16="http://schemas.microsoft.com/office/drawing/2014/main" id="{E7510586-6E08-4980-9189-4295C152335E}"/>
              </a:ext>
            </a:extLst>
          </p:cNvPr>
          <p:cNvSpPr/>
          <p:nvPr/>
        </p:nvSpPr>
        <p:spPr>
          <a:xfrm rot="5400000">
            <a:off x="254700" y="76359"/>
            <a:ext cx="644601" cy="686493"/>
          </a:xfrm>
          <a:prstGeom prst="hexagon">
            <a:avLst/>
          </a:prstGeom>
          <a:solidFill>
            <a:schemeClr val="tx1">
              <a:lumMod val="95000"/>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13" name="TextBox 12">
            <a:extLst>
              <a:ext uri="{FF2B5EF4-FFF2-40B4-BE49-F238E27FC236}">
                <a16:creationId xmlns:a16="http://schemas.microsoft.com/office/drawing/2014/main" id="{9A89EAAB-5EEA-4BE5-BCEE-246048631FC1}"/>
              </a:ext>
            </a:extLst>
          </p:cNvPr>
          <p:cNvSpPr txBox="1"/>
          <p:nvPr/>
        </p:nvSpPr>
        <p:spPr>
          <a:xfrm>
            <a:off x="341516" y="142606"/>
            <a:ext cx="470970" cy="553998"/>
          </a:xfrm>
          <a:prstGeom prst="rect">
            <a:avLst/>
          </a:prstGeom>
          <a:noFill/>
        </p:spPr>
        <p:txBody>
          <a:bodyPr wrap="square">
            <a:spAutoFit/>
          </a:bodyPr>
          <a:lstStyle/>
          <a:p>
            <a:pPr algn="ctr"/>
            <a:r>
              <a:rPr lang="en-US" altLang="zh-CN" sz="3000" b="1" dirty="0">
                <a:solidFill>
                  <a:schemeClr val="bg2">
                    <a:lumMod val="10000"/>
                  </a:schemeClr>
                </a:solidFill>
                <a:effectLst>
                  <a:outerShdw blurRad="38100" dist="19050" dir="2700000" algn="tl" rotWithShape="0">
                    <a:schemeClr val="dk1">
                      <a:lumMod val="50000"/>
                      <a:alpha val="40000"/>
                    </a:schemeClr>
                  </a:outerShdw>
                </a:effectLst>
              </a:rPr>
              <a:t>3</a:t>
            </a:r>
          </a:p>
        </p:txBody>
      </p:sp>
      <p:grpSp>
        <p:nvGrpSpPr>
          <p:cNvPr id="14" name="Google Shape;1266;p51">
            <a:extLst>
              <a:ext uri="{FF2B5EF4-FFF2-40B4-BE49-F238E27FC236}">
                <a16:creationId xmlns:a16="http://schemas.microsoft.com/office/drawing/2014/main" id="{3869187B-59C8-4312-9CC5-FFA330554F03}"/>
              </a:ext>
            </a:extLst>
          </p:cNvPr>
          <p:cNvGrpSpPr/>
          <p:nvPr/>
        </p:nvGrpSpPr>
        <p:grpSpPr>
          <a:xfrm>
            <a:off x="1190373" y="1767620"/>
            <a:ext cx="379778" cy="314254"/>
            <a:chOff x="6931035" y="3184144"/>
            <a:chExt cx="716128" cy="719903"/>
          </a:xfrm>
        </p:grpSpPr>
        <p:sp>
          <p:nvSpPr>
            <p:cNvPr id="15" name="Google Shape;1267;p51">
              <a:extLst>
                <a:ext uri="{FF2B5EF4-FFF2-40B4-BE49-F238E27FC236}">
                  <a16:creationId xmlns:a16="http://schemas.microsoft.com/office/drawing/2014/main" id="{833EEF84-42F6-4D3C-8FE7-695F4EB372B9}"/>
                </a:ext>
              </a:extLst>
            </p:cNvPr>
            <p:cNvSpPr/>
            <p:nvPr/>
          </p:nvSpPr>
          <p:spPr>
            <a:xfrm>
              <a:off x="7304099" y="3430106"/>
              <a:ext cx="343064" cy="228463"/>
            </a:xfrm>
            <a:custGeom>
              <a:avLst/>
              <a:gdLst/>
              <a:ahLst/>
              <a:cxnLst/>
              <a:rect l="l" t="t" r="r" b="b"/>
              <a:pathLst>
                <a:path w="590" h="391" extrusionOk="0">
                  <a:moveTo>
                    <a:pt x="507" y="0"/>
                  </a:moveTo>
                  <a:cubicBezTo>
                    <a:pt x="196" y="0"/>
                    <a:pt x="196" y="0"/>
                    <a:pt x="196" y="0"/>
                  </a:cubicBezTo>
                  <a:cubicBezTo>
                    <a:pt x="194" y="0"/>
                    <a:pt x="192" y="0"/>
                    <a:pt x="191" y="2"/>
                  </a:cubicBezTo>
                  <a:cubicBezTo>
                    <a:pt x="2" y="190"/>
                    <a:pt x="2" y="190"/>
                    <a:pt x="2" y="190"/>
                  </a:cubicBezTo>
                  <a:cubicBezTo>
                    <a:pt x="0" y="193"/>
                    <a:pt x="0" y="197"/>
                    <a:pt x="2" y="200"/>
                  </a:cubicBezTo>
                  <a:cubicBezTo>
                    <a:pt x="191" y="389"/>
                    <a:pt x="191" y="389"/>
                    <a:pt x="191" y="389"/>
                  </a:cubicBezTo>
                  <a:cubicBezTo>
                    <a:pt x="192" y="390"/>
                    <a:pt x="194" y="391"/>
                    <a:pt x="196" y="391"/>
                  </a:cubicBezTo>
                  <a:cubicBezTo>
                    <a:pt x="507" y="391"/>
                    <a:pt x="507" y="391"/>
                    <a:pt x="507" y="391"/>
                  </a:cubicBezTo>
                  <a:cubicBezTo>
                    <a:pt x="553" y="391"/>
                    <a:pt x="590" y="353"/>
                    <a:pt x="590" y="307"/>
                  </a:cubicBezTo>
                  <a:cubicBezTo>
                    <a:pt x="590" y="83"/>
                    <a:pt x="590" y="83"/>
                    <a:pt x="590" y="83"/>
                  </a:cubicBezTo>
                  <a:cubicBezTo>
                    <a:pt x="590" y="37"/>
                    <a:pt x="553" y="0"/>
                    <a:pt x="507"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 name="Google Shape;1268;p51">
              <a:extLst>
                <a:ext uri="{FF2B5EF4-FFF2-40B4-BE49-F238E27FC236}">
                  <a16:creationId xmlns:a16="http://schemas.microsoft.com/office/drawing/2014/main" id="{FA2B4985-A09D-4938-B7D9-19F92D32C4D1}"/>
                </a:ext>
              </a:extLst>
            </p:cNvPr>
            <p:cNvSpPr/>
            <p:nvPr/>
          </p:nvSpPr>
          <p:spPr>
            <a:xfrm>
              <a:off x="6931035" y="3430106"/>
              <a:ext cx="343548" cy="228463"/>
            </a:xfrm>
            <a:custGeom>
              <a:avLst/>
              <a:gdLst/>
              <a:ahLst/>
              <a:cxnLst/>
              <a:rect l="l" t="t" r="r" b="b"/>
              <a:pathLst>
                <a:path w="591" h="391" extrusionOk="0">
                  <a:moveTo>
                    <a:pt x="84" y="0"/>
                  </a:moveTo>
                  <a:cubicBezTo>
                    <a:pt x="38" y="0"/>
                    <a:pt x="0" y="37"/>
                    <a:pt x="0" y="83"/>
                  </a:cubicBezTo>
                  <a:cubicBezTo>
                    <a:pt x="0" y="307"/>
                    <a:pt x="0" y="307"/>
                    <a:pt x="0" y="307"/>
                  </a:cubicBezTo>
                  <a:cubicBezTo>
                    <a:pt x="0" y="353"/>
                    <a:pt x="38" y="391"/>
                    <a:pt x="84" y="391"/>
                  </a:cubicBezTo>
                  <a:cubicBezTo>
                    <a:pt x="395" y="391"/>
                    <a:pt x="395" y="391"/>
                    <a:pt x="395" y="391"/>
                  </a:cubicBezTo>
                  <a:cubicBezTo>
                    <a:pt x="396" y="391"/>
                    <a:pt x="398" y="390"/>
                    <a:pt x="399" y="389"/>
                  </a:cubicBezTo>
                  <a:cubicBezTo>
                    <a:pt x="588" y="200"/>
                    <a:pt x="588" y="200"/>
                    <a:pt x="588" y="200"/>
                  </a:cubicBezTo>
                  <a:cubicBezTo>
                    <a:pt x="591" y="197"/>
                    <a:pt x="591" y="193"/>
                    <a:pt x="588" y="190"/>
                  </a:cubicBezTo>
                  <a:cubicBezTo>
                    <a:pt x="399" y="2"/>
                    <a:pt x="399" y="2"/>
                    <a:pt x="399" y="2"/>
                  </a:cubicBezTo>
                  <a:cubicBezTo>
                    <a:pt x="398" y="0"/>
                    <a:pt x="396" y="0"/>
                    <a:pt x="395" y="0"/>
                  </a:cubicBezTo>
                  <a:lnTo>
                    <a:pt x="84" y="0"/>
                  </a:ln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 name="Google Shape;1269;p51">
              <a:extLst>
                <a:ext uri="{FF2B5EF4-FFF2-40B4-BE49-F238E27FC236}">
                  <a16:creationId xmlns:a16="http://schemas.microsoft.com/office/drawing/2014/main" id="{A08C8F59-58AD-4E0E-A844-CD629A03B41C}"/>
                </a:ext>
              </a:extLst>
            </p:cNvPr>
            <p:cNvSpPr/>
            <p:nvPr/>
          </p:nvSpPr>
          <p:spPr>
            <a:xfrm>
              <a:off x="7175631" y="3184144"/>
              <a:ext cx="227419" cy="345369"/>
            </a:xfrm>
            <a:custGeom>
              <a:avLst/>
              <a:gdLst/>
              <a:ahLst/>
              <a:cxnLst/>
              <a:rect l="l" t="t" r="r" b="b"/>
              <a:pathLst>
                <a:path w="391" h="591" extrusionOk="0">
                  <a:moveTo>
                    <a:pt x="307" y="0"/>
                  </a:moveTo>
                  <a:cubicBezTo>
                    <a:pt x="84" y="0"/>
                    <a:pt x="84" y="0"/>
                    <a:pt x="84" y="0"/>
                  </a:cubicBezTo>
                  <a:cubicBezTo>
                    <a:pt x="37" y="0"/>
                    <a:pt x="0" y="38"/>
                    <a:pt x="0" y="84"/>
                  </a:cubicBezTo>
                  <a:cubicBezTo>
                    <a:pt x="0" y="395"/>
                    <a:pt x="0" y="395"/>
                    <a:pt x="0" y="395"/>
                  </a:cubicBezTo>
                  <a:cubicBezTo>
                    <a:pt x="0" y="396"/>
                    <a:pt x="1" y="398"/>
                    <a:pt x="2" y="399"/>
                  </a:cubicBezTo>
                  <a:cubicBezTo>
                    <a:pt x="191" y="588"/>
                    <a:pt x="191" y="588"/>
                    <a:pt x="191" y="588"/>
                  </a:cubicBezTo>
                  <a:cubicBezTo>
                    <a:pt x="193" y="591"/>
                    <a:pt x="198" y="591"/>
                    <a:pt x="200" y="588"/>
                  </a:cubicBezTo>
                  <a:cubicBezTo>
                    <a:pt x="389" y="399"/>
                    <a:pt x="389" y="399"/>
                    <a:pt x="389" y="399"/>
                  </a:cubicBezTo>
                  <a:cubicBezTo>
                    <a:pt x="390" y="398"/>
                    <a:pt x="391" y="396"/>
                    <a:pt x="391" y="395"/>
                  </a:cubicBezTo>
                  <a:cubicBezTo>
                    <a:pt x="391" y="84"/>
                    <a:pt x="391" y="84"/>
                    <a:pt x="391" y="84"/>
                  </a:cubicBezTo>
                  <a:cubicBezTo>
                    <a:pt x="391" y="38"/>
                    <a:pt x="354" y="0"/>
                    <a:pt x="307" y="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8" name="Google Shape;1270;p51">
              <a:extLst>
                <a:ext uri="{FF2B5EF4-FFF2-40B4-BE49-F238E27FC236}">
                  <a16:creationId xmlns:a16="http://schemas.microsoft.com/office/drawing/2014/main" id="{4FD28F62-2DF9-4B3A-8560-5310F560D7BA}"/>
                </a:ext>
              </a:extLst>
            </p:cNvPr>
            <p:cNvSpPr/>
            <p:nvPr/>
          </p:nvSpPr>
          <p:spPr>
            <a:xfrm>
              <a:off x="7175631" y="3558678"/>
              <a:ext cx="227419" cy="345369"/>
            </a:xfrm>
            <a:custGeom>
              <a:avLst/>
              <a:gdLst/>
              <a:ahLst/>
              <a:cxnLst/>
              <a:rect l="l" t="t" r="r" b="b"/>
              <a:pathLst>
                <a:path w="391" h="591" extrusionOk="0">
                  <a:moveTo>
                    <a:pt x="84" y="591"/>
                  </a:moveTo>
                  <a:cubicBezTo>
                    <a:pt x="307" y="591"/>
                    <a:pt x="307" y="591"/>
                    <a:pt x="307" y="591"/>
                  </a:cubicBezTo>
                  <a:cubicBezTo>
                    <a:pt x="354" y="591"/>
                    <a:pt x="391" y="553"/>
                    <a:pt x="391" y="507"/>
                  </a:cubicBezTo>
                  <a:cubicBezTo>
                    <a:pt x="391" y="197"/>
                    <a:pt x="391" y="197"/>
                    <a:pt x="391" y="197"/>
                  </a:cubicBezTo>
                  <a:cubicBezTo>
                    <a:pt x="391" y="195"/>
                    <a:pt x="390" y="193"/>
                    <a:pt x="389" y="192"/>
                  </a:cubicBezTo>
                  <a:cubicBezTo>
                    <a:pt x="200" y="3"/>
                    <a:pt x="200" y="3"/>
                    <a:pt x="200" y="3"/>
                  </a:cubicBezTo>
                  <a:cubicBezTo>
                    <a:pt x="198" y="0"/>
                    <a:pt x="193" y="0"/>
                    <a:pt x="191" y="3"/>
                  </a:cubicBezTo>
                  <a:cubicBezTo>
                    <a:pt x="2" y="192"/>
                    <a:pt x="2" y="192"/>
                    <a:pt x="2" y="192"/>
                  </a:cubicBezTo>
                  <a:cubicBezTo>
                    <a:pt x="1" y="193"/>
                    <a:pt x="0" y="195"/>
                    <a:pt x="0" y="197"/>
                  </a:cubicBezTo>
                  <a:cubicBezTo>
                    <a:pt x="0" y="507"/>
                    <a:pt x="0" y="507"/>
                    <a:pt x="0" y="507"/>
                  </a:cubicBezTo>
                  <a:cubicBezTo>
                    <a:pt x="0" y="553"/>
                    <a:pt x="37" y="591"/>
                    <a:pt x="84" y="59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sp>
        <p:nvSpPr>
          <p:cNvPr id="19" name="Google Shape;273;p24">
            <a:extLst>
              <a:ext uri="{FF2B5EF4-FFF2-40B4-BE49-F238E27FC236}">
                <a16:creationId xmlns:a16="http://schemas.microsoft.com/office/drawing/2014/main" id="{DCBDE26A-0404-46E4-B29A-0EA22C9C53A9}"/>
              </a:ext>
            </a:extLst>
          </p:cNvPr>
          <p:cNvSpPr txBox="1">
            <a:spLocks/>
          </p:cNvSpPr>
          <p:nvPr/>
        </p:nvSpPr>
        <p:spPr>
          <a:xfrm>
            <a:off x="1617847" y="1713447"/>
            <a:ext cx="2505677" cy="42260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1pPr>
            <a:lvl2pPr marR="0" lvl="1"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2pPr>
            <a:lvl3pPr marR="0" lvl="2"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3pPr>
            <a:lvl4pPr marR="0" lvl="3"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4pPr>
            <a:lvl5pPr marR="0" lvl="4"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5pPr>
            <a:lvl6pPr marR="0" lvl="5"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6pPr>
            <a:lvl7pPr marR="0" lvl="6"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7pPr>
            <a:lvl8pPr marR="0" lvl="7"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8pPr>
            <a:lvl9pPr marR="0" lvl="8"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9pPr>
          </a:lstStyle>
          <a:p>
            <a:r>
              <a:rPr lang="en-US" sz="1800" dirty="0">
                <a:solidFill>
                  <a:srgbClr val="FFC000"/>
                </a:solidFill>
                <a:latin typeface="+mn-lt"/>
              </a:rPr>
              <a:t>ĐĂNG KÝ MUA THẺ</a:t>
            </a:r>
            <a:endParaRPr lang="vi-VN" sz="1800" dirty="0">
              <a:solidFill>
                <a:srgbClr val="FFC000"/>
              </a:solidFill>
              <a:latin typeface="+mj-lt"/>
            </a:endParaRPr>
          </a:p>
        </p:txBody>
      </p:sp>
      <p:pic>
        <p:nvPicPr>
          <p:cNvPr id="21" name="Picture 20" descr="Graphical user interface&#10;&#10;Description automatically generated">
            <a:extLst>
              <a:ext uri="{FF2B5EF4-FFF2-40B4-BE49-F238E27FC236}">
                <a16:creationId xmlns:a16="http://schemas.microsoft.com/office/drawing/2014/main" id="{F4403A7F-5B14-4A00-ADC4-81EB735ED95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31316" y="806400"/>
            <a:ext cx="1963324" cy="3561010"/>
          </a:xfrm>
          <a:prstGeom prst="rect">
            <a:avLst/>
          </a:prstGeom>
          <a:effectLst>
            <a:outerShdw blurRad="127000" dist="50800" dir="5400000" algn="ctr" rotWithShape="0">
              <a:srgbClr val="000000">
                <a:alpha val="43137"/>
              </a:srgbClr>
            </a:outerShdw>
          </a:effectLst>
        </p:spPr>
      </p:pic>
    </p:spTree>
    <p:extLst>
      <p:ext uri="{BB962C8B-B14F-4D97-AF65-F5344CB8AC3E}">
        <p14:creationId xmlns:p14="http://schemas.microsoft.com/office/powerpoint/2010/main" val="14453573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9" name="Google Shape;389;p34"/>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23</a:t>
            </a:fld>
            <a:endParaRPr/>
          </a:p>
        </p:txBody>
      </p:sp>
      <p:grpSp>
        <p:nvGrpSpPr>
          <p:cNvPr id="390" name="Google Shape;390;p34"/>
          <p:cNvGrpSpPr/>
          <p:nvPr/>
        </p:nvGrpSpPr>
        <p:grpSpPr>
          <a:xfrm>
            <a:off x="5353200" y="373572"/>
            <a:ext cx="2119546" cy="4396359"/>
            <a:chOff x="2547150" y="238125"/>
            <a:chExt cx="2525675" cy="5238750"/>
          </a:xfrm>
        </p:grpSpPr>
        <p:sp>
          <p:nvSpPr>
            <p:cNvPr id="391" name="Google Shape;391;p34"/>
            <p:cNvSpPr/>
            <p:nvPr/>
          </p:nvSpPr>
          <p:spPr>
            <a:xfrm>
              <a:off x="2547150" y="238125"/>
              <a:ext cx="2525675" cy="5238750"/>
            </a:xfrm>
            <a:custGeom>
              <a:avLst/>
              <a:gdLst/>
              <a:ahLst/>
              <a:cxnLst/>
              <a:rect l="l" t="t" r="r" b="b"/>
              <a:pathLst>
                <a:path w="101027" h="209550" extrusionOk="0">
                  <a:moveTo>
                    <a:pt x="98629" y="18886"/>
                  </a:moveTo>
                  <a:lnTo>
                    <a:pt x="98629" y="190364"/>
                  </a:lnTo>
                  <a:lnTo>
                    <a:pt x="2398" y="190364"/>
                  </a:lnTo>
                  <a:lnTo>
                    <a:pt x="2398" y="18886"/>
                  </a:lnTo>
                  <a:close/>
                  <a:moveTo>
                    <a:pt x="10343" y="0"/>
                  </a:moveTo>
                  <a:lnTo>
                    <a:pt x="9293" y="75"/>
                  </a:lnTo>
                  <a:lnTo>
                    <a:pt x="8244" y="225"/>
                  </a:lnTo>
                  <a:lnTo>
                    <a:pt x="7270" y="450"/>
                  </a:lnTo>
                  <a:lnTo>
                    <a:pt x="6295" y="824"/>
                  </a:lnTo>
                  <a:lnTo>
                    <a:pt x="5396" y="1274"/>
                  </a:lnTo>
                  <a:lnTo>
                    <a:pt x="4572" y="1799"/>
                  </a:lnTo>
                  <a:lnTo>
                    <a:pt x="3747" y="2398"/>
                  </a:lnTo>
                  <a:lnTo>
                    <a:pt x="2998" y="3073"/>
                  </a:lnTo>
                  <a:lnTo>
                    <a:pt x="2323" y="3747"/>
                  </a:lnTo>
                  <a:lnTo>
                    <a:pt x="1724" y="4572"/>
                  </a:lnTo>
                  <a:lnTo>
                    <a:pt x="1199" y="5396"/>
                  </a:lnTo>
                  <a:lnTo>
                    <a:pt x="824" y="6370"/>
                  </a:lnTo>
                  <a:lnTo>
                    <a:pt x="450" y="7270"/>
                  </a:lnTo>
                  <a:lnTo>
                    <a:pt x="225" y="8319"/>
                  </a:lnTo>
                  <a:lnTo>
                    <a:pt x="0" y="9293"/>
                  </a:lnTo>
                  <a:lnTo>
                    <a:pt x="0" y="10343"/>
                  </a:lnTo>
                  <a:lnTo>
                    <a:pt x="0" y="199207"/>
                  </a:lnTo>
                  <a:lnTo>
                    <a:pt x="0" y="200257"/>
                  </a:lnTo>
                  <a:lnTo>
                    <a:pt x="225" y="201231"/>
                  </a:lnTo>
                  <a:lnTo>
                    <a:pt x="450" y="202280"/>
                  </a:lnTo>
                  <a:lnTo>
                    <a:pt x="824" y="203180"/>
                  </a:lnTo>
                  <a:lnTo>
                    <a:pt x="1199" y="204154"/>
                  </a:lnTo>
                  <a:lnTo>
                    <a:pt x="1724" y="204978"/>
                  </a:lnTo>
                  <a:lnTo>
                    <a:pt x="2323" y="205803"/>
                  </a:lnTo>
                  <a:lnTo>
                    <a:pt x="2998" y="206477"/>
                  </a:lnTo>
                  <a:lnTo>
                    <a:pt x="3747" y="207152"/>
                  </a:lnTo>
                  <a:lnTo>
                    <a:pt x="4572" y="207751"/>
                  </a:lnTo>
                  <a:lnTo>
                    <a:pt x="5396" y="208276"/>
                  </a:lnTo>
                  <a:lnTo>
                    <a:pt x="6295" y="208726"/>
                  </a:lnTo>
                  <a:lnTo>
                    <a:pt x="7270" y="209100"/>
                  </a:lnTo>
                  <a:lnTo>
                    <a:pt x="8244" y="209325"/>
                  </a:lnTo>
                  <a:lnTo>
                    <a:pt x="9293" y="209475"/>
                  </a:lnTo>
                  <a:lnTo>
                    <a:pt x="10343" y="209550"/>
                  </a:lnTo>
                  <a:lnTo>
                    <a:pt x="90610" y="209550"/>
                  </a:lnTo>
                  <a:lnTo>
                    <a:pt x="91659" y="209475"/>
                  </a:lnTo>
                  <a:lnTo>
                    <a:pt x="92708" y="209325"/>
                  </a:lnTo>
                  <a:lnTo>
                    <a:pt x="93682" y="209100"/>
                  </a:lnTo>
                  <a:lnTo>
                    <a:pt x="94657" y="208726"/>
                  </a:lnTo>
                  <a:lnTo>
                    <a:pt x="95556" y="208276"/>
                  </a:lnTo>
                  <a:lnTo>
                    <a:pt x="96455" y="207751"/>
                  </a:lnTo>
                  <a:lnTo>
                    <a:pt x="97205" y="207152"/>
                  </a:lnTo>
                  <a:lnTo>
                    <a:pt x="97954" y="206477"/>
                  </a:lnTo>
                  <a:lnTo>
                    <a:pt x="98629" y="205803"/>
                  </a:lnTo>
                  <a:lnTo>
                    <a:pt x="99228" y="204978"/>
                  </a:lnTo>
                  <a:lnTo>
                    <a:pt x="99753" y="204154"/>
                  </a:lnTo>
                  <a:lnTo>
                    <a:pt x="100203" y="203180"/>
                  </a:lnTo>
                  <a:lnTo>
                    <a:pt x="100577" y="202280"/>
                  </a:lnTo>
                  <a:lnTo>
                    <a:pt x="100802" y="201231"/>
                  </a:lnTo>
                  <a:lnTo>
                    <a:pt x="100952" y="200257"/>
                  </a:lnTo>
                  <a:lnTo>
                    <a:pt x="101027" y="199207"/>
                  </a:lnTo>
                  <a:lnTo>
                    <a:pt x="101027" y="10343"/>
                  </a:lnTo>
                  <a:lnTo>
                    <a:pt x="100952" y="9293"/>
                  </a:lnTo>
                  <a:lnTo>
                    <a:pt x="100802" y="8319"/>
                  </a:lnTo>
                  <a:lnTo>
                    <a:pt x="100577" y="7270"/>
                  </a:lnTo>
                  <a:lnTo>
                    <a:pt x="100203" y="6370"/>
                  </a:lnTo>
                  <a:lnTo>
                    <a:pt x="99753" y="5396"/>
                  </a:lnTo>
                  <a:lnTo>
                    <a:pt x="99228" y="4572"/>
                  </a:lnTo>
                  <a:lnTo>
                    <a:pt x="98629" y="3747"/>
                  </a:lnTo>
                  <a:lnTo>
                    <a:pt x="97954" y="3073"/>
                  </a:lnTo>
                  <a:lnTo>
                    <a:pt x="97205" y="2398"/>
                  </a:lnTo>
                  <a:lnTo>
                    <a:pt x="96455" y="1799"/>
                  </a:lnTo>
                  <a:lnTo>
                    <a:pt x="95556" y="1274"/>
                  </a:lnTo>
                  <a:lnTo>
                    <a:pt x="94657" y="824"/>
                  </a:lnTo>
                  <a:lnTo>
                    <a:pt x="93682" y="450"/>
                  </a:lnTo>
                  <a:lnTo>
                    <a:pt x="92708" y="225"/>
                  </a:lnTo>
                  <a:lnTo>
                    <a:pt x="91659" y="75"/>
                  </a:lnTo>
                  <a:lnTo>
                    <a:pt x="90610" y="0"/>
                  </a:lnTo>
                  <a:close/>
                </a:path>
              </a:pathLst>
            </a:custGeom>
            <a:solidFill>
              <a:schemeClr val="lt1"/>
            </a:solidFill>
            <a:ln w="9525" cap="flat" cmpd="sng">
              <a:solidFill>
                <a:srgbClr val="FFCC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34"/>
            <p:cNvSpPr/>
            <p:nvPr/>
          </p:nvSpPr>
          <p:spPr>
            <a:xfrm>
              <a:off x="3557025" y="5147100"/>
              <a:ext cx="504050" cy="179900"/>
            </a:xfrm>
            <a:custGeom>
              <a:avLst/>
              <a:gdLst/>
              <a:ahLst/>
              <a:cxnLst/>
              <a:rect l="l" t="t" r="r" b="b"/>
              <a:pathLst>
                <a:path w="20162" h="7196" extrusionOk="0">
                  <a:moveTo>
                    <a:pt x="3598" y="0"/>
                  </a:moveTo>
                  <a:lnTo>
                    <a:pt x="2849" y="75"/>
                  </a:lnTo>
                  <a:lnTo>
                    <a:pt x="2174" y="300"/>
                  </a:lnTo>
                  <a:lnTo>
                    <a:pt x="1575" y="600"/>
                  </a:lnTo>
                  <a:lnTo>
                    <a:pt x="1050" y="1050"/>
                  </a:lnTo>
                  <a:lnTo>
                    <a:pt x="600" y="1574"/>
                  </a:lnTo>
                  <a:lnTo>
                    <a:pt x="301" y="2174"/>
                  </a:lnTo>
                  <a:lnTo>
                    <a:pt x="76" y="2848"/>
                  </a:lnTo>
                  <a:lnTo>
                    <a:pt x="1" y="3598"/>
                  </a:lnTo>
                  <a:lnTo>
                    <a:pt x="76" y="4347"/>
                  </a:lnTo>
                  <a:lnTo>
                    <a:pt x="301" y="5022"/>
                  </a:lnTo>
                  <a:lnTo>
                    <a:pt x="600" y="5621"/>
                  </a:lnTo>
                  <a:lnTo>
                    <a:pt x="1050" y="6146"/>
                  </a:lnTo>
                  <a:lnTo>
                    <a:pt x="1575" y="6596"/>
                  </a:lnTo>
                  <a:lnTo>
                    <a:pt x="2174" y="6896"/>
                  </a:lnTo>
                  <a:lnTo>
                    <a:pt x="2849" y="7120"/>
                  </a:lnTo>
                  <a:lnTo>
                    <a:pt x="3598" y="7195"/>
                  </a:lnTo>
                  <a:lnTo>
                    <a:pt x="16639" y="7195"/>
                  </a:lnTo>
                  <a:lnTo>
                    <a:pt x="17313" y="7120"/>
                  </a:lnTo>
                  <a:lnTo>
                    <a:pt x="17988" y="6896"/>
                  </a:lnTo>
                  <a:lnTo>
                    <a:pt x="18587" y="6596"/>
                  </a:lnTo>
                  <a:lnTo>
                    <a:pt x="19112" y="6146"/>
                  </a:lnTo>
                  <a:lnTo>
                    <a:pt x="19562" y="5621"/>
                  </a:lnTo>
                  <a:lnTo>
                    <a:pt x="19861" y="5022"/>
                  </a:lnTo>
                  <a:lnTo>
                    <a:pt x="20086" y="4347"/>
                  </a:lnTo>
                  <a:lnTo>
                    <a:pt x="20161" y="3598"/>
                  </a:lnTo>
                  <a:lnTo>
                    <a:pt x="20086" y="2848"/>
                  </a:lnTo>
                  <a:lnTo>
                    <a:pt x="19861" y="2174"/>
                  </a:lnTo>
                  <a:lnTo>
                    <a:pt x="19562" y="1574"/>
                  </a:lnTo>
                  <a:lnTo>
                    <a:pt x="19112" y="1050"/>
                  </a:lnTo>
                  <a:lnTo>
                    <a:pt x="18587" y="600"/>
                  </a:lnTo>
                  <a:lnTo>
                    <a:pt x="17988" y="300"/>
                  </a:lnTo>
                  <a:lnTo>
                    <a:pt x="17313" y="75"/>
                  </a:lnTo>
                  <a:lnTo>
                    <a:pt x="16639" y="0"/>
                  </a:lnTo>
                  <a:close/>
                </a:path>
              </a:pathLst>
            </a:custGeom>
            <a:solidFill>
              <a:schemeClr val="lt2"/>
            </a:solidFill>
            <a:ln w="9525" cap="flat" cmpd="sng">
              <a:solidFill>
                <a:srgbClr val="FFCC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4"/>
            <p:cNvSpPr/>
            <p:nvPr/>
          </p:nvSpPr>
          <p:spPr>
            <a:xfrm>
              <a:off x="3008050" y="423600"/>
              <a:ext cx="99325" cy="99325"/>
            </a:xfrm>
            <a:custGeom>
              <a:avLst/>
              <a:gdLst/>
              <a:ahLst/>
              <a:cxnLst/>
              <a:rect l="l" t="t" r="r" b="b"/>
              <a:pathLst>
                <a:path w="3973" h="3973" extrusionOk="0">
                  <a:moveTo>
                    <a:pt x="2024" y="1"/>
                  </a:moveTo>
                  <a:lnTo>
                    <a:pt x="1575" y="76"/>
                  </a:lnTo>
                  <a:lnTo>
                    <a:pt x="1200" y="151"/>
                  </a:lnTo>
                  <a:lnTo>
                    <a:pt x="900" y="375"/>
                  </a:lnTo>
                  <a:lnTo>
                    <a:pt x="600" y="600"/>
                  </a:lnTo>
                  <a:lnTo>
                    <a:pt x="375" y="900"/>
                  </a:lnTo>
                  <a:lnTo>
                    <a:pt x="151" y="1200"/>
                  </a:lnTo>
                  <a:lnTo>
                    <a:pt x="76" y="1575"/>
                  </a:lnTo>
                  <a:lnTo>
                    <a:pt x="1" y="2024"/>
                  </a:lnTo>
                  <a:lnTo>
                    <a:pt x="76" y="2399"/>
                  </a:lnTo>
                  <a:lnTo>
                    <a:pt x="151" y="2774"/>
                  </a:lnTo>
                  <a:lnTo>
                    <a:pt x="375" y="3073"/>
                  </a:lnTo>
                  <a:lnTo>
                    <a:pt x="600" y="3373"/>
                  </a:lnTo>
                  <a:lnTo>
                    <a:pt x="900" y="3673"/>
                  </a:lnTo>
                  <a:lnTo>
                    <a:pt x="1200" y="3823"/>
                  </a:lnTo>
                  <a:lnTo>
                    <a:pt x="1575" y="3973"/>
                  </a:lnTo>
                  <a:lnTo>
                    <a:pt x="2399" y="3973"/>
                  </a:lnTo>
                  <a:lnTo>
                    <a:pt x="2774"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4" y="151"/>
                  </a:lnTo>
                  <a:lnTo>
                    <a:pt x="2399" y="76"/>
                  </a:lnTo>
                  <a:lnTo>
                    <a:pt x="2024" y="1"/>
                  </a:lnTo>
                  <a:close/>
                </a:path>
              </a:pathLst>
            </a:custGeom>
            <a:solidFill>
              <a:schemeClr val="lt2"/>
            </a:solidFill>
            <a:ln w="9525" cap="flat" cmpd="sng">
              <a:solidFill>
                <a:srgbClr val="FFCC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34"/>
            <p:cNvSpPr/>
            <p:nvPr/>
          </p:nvSpPr>
          <p:spPr>
            <a:xfrm>
              <a:off x="3566400" y="434850"/>
              <a:ext cx="487175" cy="76850"/>
            </a:xfrm>
            <a:custGeom>
              <a:avLst/>
              <a:gdLst/>
              <a:ahLst/>
              <a:cxnLst/>
              <a:rect l="l" t="t" r="r" b="b"/>
              <a:pathLst>
                <a:path w="19487" h="3074" extrusionOk="0">
                  <a:moveTo>
                    <a:pt x="1275" y="0"/>
                  </a:moveTo>
                  <a:lnTo>
                    <a:pt x="1050" y="75"/>
                  </a:lnTo>
                  <a:lnTo>
                    <a:pt x="750" y="150"/>
                  </a:lnTo>
                  <a:lnTo>
                    <a:pt x="525" y="300"/>
                  </a:lnTo>
                  <a:lnTo>
                    <a:pt x="375" y="450"/>
                  </a:lnTo>
                  <a:lnTo>
                    <a:pt x="225" y="675"/>
                  </a:lnTo>
                  <a:lnTo>
                    <a:pt x="75" y="975"/>
                  </a:lnTo>
                  <a:lnTo>
                    <a:pt x="1" y="1274"/>
                  </a:lnTo>
                  <a:lnTo>
                    <a:pt x="1" y="1574"/>
                  </a:lnTo>
                  <a:lnTo>
                    <a:pt x="1" y="1874"/>
                  </a:lnTo>
                  <a:lnTo>
                    <a:pt x="75" y="2174"/>
                  </a:lnTo>
                  <a:lnTo>
                    <a:pt x="225" y="2399"/>
                  </a:lnTo>
                  <a:lnTo>
                    <a:pt x="375" y="2623"/>
                  </a:lnTo>
                  <a:lnTo>
                    <a:pt x="525" y="2773"/>
                  </a:lnTo>
                  <a:lnTo>
                    <a:pt x="750" y="2923"/>
                  </a:lnTo>
                  <a:lnTo>
                    <a:pt x="1050" y="2998"/>
                  </a:lnTo>
                  <a:lnTo>
                    <a:pt x="1275" y="3073"/>
                  </a:lnTo>
                  <a:lnTo>
                    <a:pt x="18137" y="3073"/>
                  </a:lnTo>
                  <a:lnTo>
                    <a:pt x="18437" y="2998"/>
                  </a:lnTo>
                  <a:lnTo>
                    <a:pt x="18662" y="2923"/>
                  </a:lnTo>
                  <a:lnTo>
                    <a:pt x="18887" y="2773"/>
                  </a:lnTo>
                  <a:lnTo>
                    <a:pt x="19112" y="2623"/>
                  </a:lnTo>
                  <a:lnTo>
                    <a:pt x="19262" y="2399"/>
                  </a:lnTo>
                  <a:lnTo>
                    <a:pt x="19337" y="2174"/>
                  </a:lnTo>
                  <a:lnTo>
                    <a:pt x="19412" y="1874"/>
                  </a:lnTo>
                  <a:lnTo>
                    <a:pt x="19486" y="1574"/>
                  </a:lnTo>
                  <a:lnTo>
                    <a:pt x="19412" y="1274"/>
                  </a:lnTo>
                  <a:lnTo>
                    <a:pt x="19337" y="975"/>
                  </a:lnTo>
                  <a:lnTo>
                    <a:pt x="19262" y="675"/>
                  </a:lnTo>
                  <a:lnTo>
                    <a:pt x="19112" y="450"/>
                  </a:lnTo>
                  <a:lnTo>
                    <a:pt x="18887" y="300"/>
                  </a:lnTo>
                  <a:lnTo>
                    <a:pt x="18662" y="150"/>
                  </a:lnTo>
                  <a:lnTo>
                    <a:pt x="18437" y="75"/>
                  </a:lnTo>
                  <a:lnTo>
                    <a:pt x="18137" y="0"/>
                  </a:lnTo>
                  <a:close/>
                </a:path>
              </a:pathLst>
            </a:custGeom>
            <a:solidFill>
              <a:schemeClr val="lt2"/>
            </a:solidFill>
            <a:ln w="9525" cap="flat" cmpd="sng">
              <a:solidFill>
                <a:srgbClr val="FFCC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 name="Google Shape;273;p24">
            <a:extLst>
              <a:ext uri="{FF2B5EF4-FFF2-40B4-BE49-F238E27FC236}">
                <a16:creationId xmlns:a16="http://schemas.microsoft.com/office/drawing/2014/main" id="{59ECCE53-2985-4A0B-B0CA-01734B5AF011}"/>
              </a:ext>
            </a:extLst>
          </p:cNvPr>
          <p:cNvSpPr txBox="1">
            <a:spLocks/>
          </p:cNvSpPr>
          <p:nvPr/>
        </p:nvSpPr>
        <p:spPr>
          <a:xfrm>
            <a:off x="721823" y="1127848"/>
            <a:ext cx="2855400" cy="514444"/>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00" dirty="0">
                <a:solidFill>
                  <a:schemeClr val="tx1"/>
                </a:solidFill>
                <a:latin typeface="+mn-lt"/>
              </a:rPr>
              <a:t>1.</a:t>
            </a:r>
            <a:r>
              <a:rPr lang="vi-VN" sz="1800" dirty="0">
                <a:solidFill>
                  <a:schemeClr val="tx1"/>
                </a:solidFill>
                <a:latin typeface="+mj-lt"/>
              </a:rPr>
              <a:t> </a:t>
            </a:r>
            <a:r>
              <a:rPr lang="en-US" sz="1800" dirty="0" err="1">
                <a:solidFill>
                  <a:schemeClr val="tx1"/>
                </a:solidFill>
                <a:latin typeface="+mj-lt"/>
              </a:rPr>
              <a:t>Màn</a:t>
            </a:r>
            <a:r>
              <a:rPr lang="en-US" sz="1800" dirty="0">
                <a:solidFill>
                  <a:schemeClr val="tx1"/>
                </a:solidFill>
                <a:latin typeface="+mj-lt"/>
              </a:rPr>
              <a:t> </a:t>
            </a:r>
            <a:r>
              <a:rPr lang="en-US" sz="1800" dirty="0" err="1">
                <a:solidFill>
                  <a:schemeClr val="tx1"/>
                </a:solidFill>
                <a:latin typeface="+mj-lt"/>
              </a:rPr>
              <a:t>hình</a:t>
            </a:r>
            <a:r>
              <a:rPr lang="en-US" sz="1800" dirty="0">
                <a:solidFill>
                  <a:schemeClr val="tx1"/>
                </a:solidFill>
                <a:latin typeface="+mj-lt"/>
              </a:rPr>
              <a:t> </a:t>
            </a:r>
            <a:r>
              <a:rPr lang="en-US" sz="1800" dirty="0" err="1">
                <a:solidFill>
                  <a:schemeClr val="tx1"/>
                </a:solidFill>
                <a:latin typeface="+mj-lt"/>
              </a:rPr>
              <a:t>chương</a:t>
            </a:r>
            <a:r>
              <a:rPr lang="en-US" sz="1800" dirty="0">
                <a:solidFill>
                  <a:schemeClr val="tx1"/>
                </a:solidFill>
                <a:latin typeface="+mj-lt"/>
              </a:rPr>
              <a:t> </a:t>
            </a:r>
            <a:r>
              <a:rPr lang="en-US" sz="1800" dirty="0" err="1">
                <a:solidFill>
                  <a:schemeClr val="tx1"/>
                </a:solidFill>
                <a:latin typeface="+mj-lt"/>
              </a:rPr>
              <a:t>trình</a:t>
            </a:r>
            <a:endParaRPr lang="vi-VN" sz="1800" dirty="0">
              <a:solidFill>
                <a:schemeClr val="tx1"/>
              </a:solidFill>
              <a:latin typeface="+mj-lt"/>
            </a:endParaRPr>
          </a:p>
        </p:txBody>
      </p:sp>
      <p:sp>
        <p:nvSpPr>
          <p:cNvPr id="11" name="Google Shape;282;p25">
            <a:extLst>
              <a:ext uri="{FF2B5EF4-FFF2-40B4-BE49-F238E27FC236}">
                <a16:creationId xmlns:a16="http://schemas.microsoft.com/office/drawing/2014/main" id="{94E824EF-E88C-4AD5-A689-D5520A8044CE}"/>
              </a:ext>
            </a:extLst>
          </p:cNvPr>
          <p:cNvSpPr txBox="1">
            <a:spLocks/>
          </p:cNvSpPr>
          <p:nvPr/>
        </p:nvSpPr>
        <p:spPr>
          <a:xfrm>
            <a:off x="920247" y="97305"/>
            <a:ext cx="2855400" cy="103054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100" b="0" i="0" u="none" strike="noStrike" cap="none">
                <a:solidFill>
                  <a:srgbClr val="FFFFFF"/>
                </a:solidFill>
                <a:latin typeface="Hind"/>
                <a:ea typeface="Hind"/>
                <a:cs typeface="Hind"/>
                <a:sym typeface="Hind"/>
              </a:defRPr>
            </a:lvl1pPr>
            <a:lvl2pPr marR="0" lvl="1" algn="r" rtl="0">
              <a:lnSpc>
                <a:spcPct val="100000"/>
              </a:lnSpc>
              <a:spcBef>
                <a:spcPts val="0"/>
              </a:spcBef>
              <a:spcAft>
                <a:spcPts val="0"/>
              </a:spcAft>
              <a:buClr>
                <a:srgbClr val="000000"/>
              </a:buClr>
              <a:buFont typeface="Arial"/>
              <a:buNone/>
              <a:defRPr sz="1100" b="0" i="0" u="none" strike="noStrike" cap="none">
                <a:solidFill>
                  <a:srgbClr val="FFFFFF"/>
                </a:solidFill>
                <a:latin typeface="Hind"/>
                <a:ea typeface="Hind"/>
                <a:cs typeface="Hind"/>
                <a:sym typeface="Hind"/>
              </a:defRPr>
            </a:lvl2pPr>
            <a:lvl3pPr marR="0" lvl="2" algn="r" rtl="0">
              <a:lnSpc>
                <a:spcPct val="100000"/>
              </a:lnSpc>
              <a:spcBef>
                <a:spcPts val="0"/>
              </a:spcBef>
              <a:spcAft>
                <a:spcPts val="0"/>
              </a:spcAft>
              <a:buClr>
                <a:srgbClr val="000000"/>
              </a:buClr>
              <a:buFont typeface="Arial"/>
              <a:buNone/>
              <a:defRPr sz="1100" b="0" i="0" u="none" strike="noStrike" cap="none">
                <a:solidFill>
                  <a:srgbClr val="FFFFFF"/>
                </a:solidFill>
                <a:latin typeface="Hind"/>
                <a:ea typeface="Hind"/>
                <a:cs typeface="Hind"/>
                <a:sym typeface="Hind"/>
              </a:defRPr>
            </a:lvl3pPr>
            <a:lvl4pPr marR="0" lvl="3" algn="r" rtl="0">
              <a:lnSpc>
                <a:spcPct val="100000"/>
              </a:lnSpc>
              <a:spcBef>
                <a:spcPts val="0"/>
              </a:spcBef>
              <a:spcAft>
                <a:spcPts val="0"/>
              </a:spcAft>
              <a:buClr>
                <a:srgbClr val="000000"/>
              </a:buClr>
              <a:buFont typeface="Arial"/>
              <a:buNone/>
              <a:defRPr sz="1100" b="0" i="0" u="none" strike="noStrike" cap="none">
                <a:solidFill>
                  <a:srgbClr val="FFFFFF"/>
                </a:solidFill>
                <a:latin typeface="Hind"/>
                <a:ea typeface="Hind"/>
                <a:cs typeface="Hind"/>
                <a:sym typeface="Hind"/>
              </a:defRPr>
            </a:lvl4pPr>
            <a:lvl5pPr marR="0" lvl="4" algn="r" rtl="0">
              <a:lnSpc>
                <a:spcPct val="100000"/>
              </a:lnSpc>
              <a:spcBef>
                <a:spcPts val="0"/>
              </a:spcBef>
              <a:spcAft>
                <a:spcPts val="0"/>
              </a:spcAft>
              <a:buClr>
                <a:srgbClr val="000000"/>
              </a:buClr>
              <a:buFont typeface="Arial"/>
              <a:buNone/>
              <a:defRPr sz="1100" b="0" i="0" u="none" strike="noStrike" cap="none">
                <a:solidFill>
                  <a:srgbClr val="FFFFFF"/>
                </a:solidFill>
                <a:latin typeface="Hind"/>
                <a:ea typeface="Hind"/>
                <a:cs typeface="Hind"/>
                <a:sym typeface="Hind"/>
              </a:defRPr>
            </a:lvl5pPr>
            <a:lvl6pPr marR="0" lvl="5" algn="r" rtl="0">
              <a:lnSpc>
                <a:spcPct val="100000"/>
              </a:lnSpc>
              <a:spcBef>
                <a:spcPts val="0"/>
              </a:spcBef>
              <a:spcAft>
                <a:spcPts val="0"/>
              </a:spcAft>
              <a:buClr>
                <a:srgbClr val="000000"/>
              </a:buClr>
              <a:buFont typeface="Arial"/>
              <a:buNone/>
              <a:defRPr sz="1100" b="0" i="0" u="none" strike="noStrike" cap="none">
                <a:solidFill>
                  <a:srgbClr val="FFFFFF"/>
                </a:solidFill>
                <a:latin typeface="Hind"/>
                <a:ea typeface="Hind"/>
                <a:cs typeface="Hind"/>
                <a:sym typeface="Hind"/>
              </a:defRPr>
            </a:lvl6pPr>
            <a:lvl7pPr marR="0" lvl="6" algn="r" rtl="0">
              <a:lnSpc>
                <a:spcPct val="100000"/>
              </a:lnSpc>
              <a:spcBef>
                <a:spcPts val="0"/>
              </a:spcBef>
              <a:spcAft>
                <a:spcPts val="0"/>
              </a:spcAft>
              <a:buClr>
                <a:srgbClr val="000000"/>
              </a:buClr>
              <a:buFont typeface="Arial"/>
              <a:buNone/>
              <a:defRPr sz="1100" b="0" i="0" u="none" strike="noStrike" cap="none">
                <a:solidFill>
                  <a:srgbClr val="FFFFFF"/>
                </a:solidFill>
                <a:latin typeface="Hind"/>
                <a:ea typeface="Hind"/>
                <a:cs typeface="Hind"/>
                <a:sym typeface="Hind"/>
              </a:defRPr>
            </a:lvl7pPr>
            <a:lvl8pPr marR="0" lvl="7" algn="r" rtl="0">
              <a:lnSpc>
                <a:spcPct val="100000"/>
              </a:lnSpc>
              <a:spcBef>
                <a:spcPts val="0"/>
              </a:spcBef>
              <a:spcAft>
                <a:spcPts val="0"/>
              </a:spcAft>
              <a:buClr>
                <a:srgbClr val="000000"/>
              </a:buClr>
              <a:buFont typeface="Arial"/>
              <a:buNone/>
              <a:defRPr sz="1100" b="0" i="0" u="none" strike="noStrike" cap="none">
                <a:solidFill>
                  <a:srgbClr val="FFFFFF"/>
                </a:solidFill>
                <a:latin typeface="Hind"/>
                <a:ea typeface="Hind"/>
                <a:cs typeface="Hind"/>
                <a:sym typeface="Hind"/>
              </a:defRPr>
            </a:lvl8pPr>
            <a:lvl9pPr marR="0" lvl="8" algn="r" rtl="0">
              <a:lnSpc>
                <a:spcPct val="100000"/>
              </a:lnSpc>
              <a:spcBef>
                <a:spcPts val="0"/>
              </a:spcBef>
              <a:spcAft>
                <a:spcPts val="0"/>
              </a:spcAft>
              <a:buClr>
                <a:srgbClr val="000000"/>
              </a:buClr>
              <a:buFont typeface="Arial"/>
              <a:buNone/>
              <a:defRPr sz="1100" b="0" i="0" u="none" strike="noStrike" cap="none">
                <a:solidFill>
                  <a:srgbClr val="FFFFFF"/>
                </a:solidFill>
                <a:latin typeface="Hind"/>
                <a:ea typeface="Hind"/>
                <a:cs typeface="Hind"/>
                <a:sym typeface="Hind"/>
              </a:defRPr>
            </a:lvl9pPr>
          </a:lstStyle>
          <a:p>
            <a:pPr algn="l"/>
            <a:r>
              <a:rPr lang="en-US" sz="2800" b="1" dirty="0">
                <a:solidFill>
                  <a:schemeClr val="tx1"/>
                </a:solidFill>
                <a:latin typeface="+mj-lt"/>
              </a:rPr>
              <a:t>CÀI ĐẶT &amp; </a:t>
            </a:r>
          </a:p>
          <a:p>
            <a:pPr algn="l"/>
            <a:r>
              <a:rPr lang="en-US" sz="2800" b="1" dirty="0">
                <a:solidFill>
                  <a:schemeClr val="tx1"/>
                </a:solidFill>
                <a:latin typeface="+mj-lt"/>
              </a:rPr>
              <a:t>THỬ NGHIỆM</a:t>
            </a:r>
          </a:p>
        </p:txBody>
      </p:sp>
      <p:sp>
        <p:nvSpPr>
          <p:cNvPr id="12" name="Hexagon 11">
            <a:extLst>
              <a:ext uri="{FF2B5EF4-FFF2-40B4-BE49-F238E27FC236}">
                <a16:creationId xmlns:a16="http://schemas.microsoft.com/office/drawing/2014/main" id="{E7510586-6E08-4980-9189-4295C152335E}"/>
              </a:ext>
            </a:extLst>
          </p:cNvPr>
          <p:cNvSpPr/>
          <p:nvPr/>
        </p:nvSpPr>
        <p:spPr>
          <a:xfrm rot="5400000">
            <a:off x="254700" y="76359"/>
            <a:ext cx="644601" cy="686493"/>
          </a:xfrm>
          <a:prstGeom prst="hexagon">
            <a:avLst/>
          </a:prstGeom>
          <a:solidFill>
            <a:schemeClr val="tx1">
              <a:lumMod val="95000"/>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13" name="TextBox 12">
            <a:extLst>
              <a:ext uri="{FF2B5EF4-FFF2-40B4-BE49-F238E27FC236}">
                <a16:creationId xmlns:a16="http://schemas.microsoft.com/office/drawing/2014/main" id="{9A89EAAB-5EEA-4BE5-BCEE-246048631FC1}"/>
              </a:ext>
            </a:extLst>
          </p:cNvPr>
          <p:cNvSpPr txBox="1"/>
          <p:nvPr/>
        </p:nvSpPr>
        <p:spPr>
          <a:xfrm>
            <a:off x="341516" y="142606"/>
            <a:ext cx="470970" cy="553998"/>
          </a:xfrm>
          <a:prstGeom prst="rect">
            <a:avLst/>
          </a:prstGeom>
          <a:noFill/>
        </p:spPr>
        <p:txBody>
          <a:bodyPr wrap="square">
            <a:spAutoFit/>
          </a:bodyPr>
          <a:lstStyle/>
          <a:p>
            <a:pPr algn="ctr"/>
            <a:r>
              <a:rPr lang="en-US" altLang="zh-CN" sz="3000" b="1" dirty="0">
                <a:solidFill>
                  <a:schemeClr val="bg2">
                    <a:lumMod val="10000"/>
                  </a:schemeClr>
                </a:solidFill>
                <a:effectLst>
                  <a:outerShdw blurRad="38100" dist="19050" dir="2700000" algn="tl" rotWithShape="0">
                    <a:schemeClr val="dk1">
                      <a:lumMod val="50000"/>
                      <a:alpha val="40000"/>
                    </a:schemeClr>
                  </a:outerShdw>
                </a:effectLst>
              </a:rPr>
              <a:t>3</a:t>
            </a:r>
          </a:p>
        </p:txBody>
      </p:sp>
      <p:grpSp>
        <p:nvGrpSpPr>
          <p:cNvPr id="14" name="Google Shape;1266;p51">
            <a:extLst>
              <a:ext uri="{FF2B5EF4-FFF2-40B4-BE49-F238E27FC236}">
                <a16:creationId xmlns:a16="http://schemas.microsoft.com/office/drawing/2014/main" id="{3869187B-59C8-4312-9CC5-FFA330554F03}"/>
              </a:ext>
            </a:extLst>
          </p:cNvPr>
          <p:cNvGrpSpPr/>
          <p:nvPr/>
        </p:nvGrpSpPr>
        <p:grpSpPr>
          <a:xfrm>
            <a:off x="1190373" y="1767620"/>
            <a:ext cx="379778" cy="314254"/>
            <a:chOff x="6931035" y="3184144"/>
            <a:chExt cx="716128" cy="719903"/>
          </a:xfrm>
        </p:grpSpPr>
        <p:sp>
          <p:nvSpPr>
            <p:cNvPr id="15" name="Google Shape;1267;p51">
              <a:extLst>
                <a:ext uri="{FF2B5EF4-FFF2-40B4-BE49-F238E27FC236}">
                  <a16:creationId xmlns:a16="http://schemas.microsoft.com/office/drawing/2014/main" id="{833EEF84-42F6-4D3C-8FE7-695F4EB372B9}"/>
                </a:ext>
              </a:extLst>
            </p:cNvPr>
            <p:cNvSpPr/>
            <p:nvPr/>
          </p:nvSpPr>
          <p:spPr>
            <a:xfrm>
              <a:off x="7304099" y="3430106"/>
              <a:ext cx="343064" cy="228463"/>
            </a:xfrm>
            <a:custGeom>
              <a:avLst/>
              <a:gdLst/>
              <a:ahLst/>
              <a:cxnLst/>
              <a:rect l="l" t="t" r="r" b="b"/>
              <a:pathLst>
                <a:path w="590" h="391" extrusionOk="0">
                  <a:moveTo>
                    <a:pt x="507" y="0"/>
                  </a:moveTo>
                  <a:cubicBezTo>
                    <a:pt x="196" y="0"/>
                    <a:pt x="196" y="0"/>
                    <a:pt x="196" y="0"/>
                  </a:cubicBezTo>
                  <a:cubicBezTo>
                    <a:pt x="194" y="0"/>
                    <a:pt x="192" y="0"/>
                    <a:pt x="191" y="2"/>
                  </a:cubicBezTo>
                  <a:cubicBezTo>
                    <a:pt x="2" y="190"/>
                    <a:pt x="2" y="190"/>
                    <a:pt x="2" y="190"/>
                  </a:cubicBezTo>
                  <a:cubicBezTo>
                    <a:pt x="0" y="193"/>
                    <a:pt x="0" y="197"/>
                    <a:pt x="2" y="200"/>
                  </a:cubicBezTo>
                  <a:cubicBezTo>
                    <a:pt x="191" y="389"/>
                    <a:pt x="191" y="389"/>
                    <a:pt x="191" y="389"/>
                  </a:cubicBezTo>
                  <a:cubicBezTo>
                    <a:pt x="192" y="390"/>
                    <a:pt x="194" y="391"/>
                    <a:pt x="196" y="391"/>
                  </a:cubicBezTo>
                  <a:cubicBezTo>
                    <a:pt x="507" y="391"/>
                    <a:pt x="507" y="391"/>
                    <a:pt x="507" y="391"/>
                  </a:cubicBezTo>
                  <a:cubicBezTo>
                    <a:pt x="553" y="391"/>
                    <a:pt x="590" y="353"/>
                    <a:pt x="590" y="307"/>
                  </a:cubicBezTo>
                  <a:cubicBezTo>
                    <a:pt x="590" y="83"/>
                    <a:pt x="590" y="83"/>
                    <a:pt x="590" y="83"/>
                  </a:cubicBezTo>
                  <a:cubicBezTo>
                    <a:pt x="590" y="37"/>
                    <a:pt x="553" y="0"/>
                    <a:pt x="507"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 name="Google Shape;1268;p51">
              <a:extLst>
                <a:ext uri="{FF2B5EF4-FFF2-40B4-BE49-F238E27FC236}">
                  <a16:creationId xmlns:a16="http://schemas.microsoft.com/office/drawing/2014/main" id="{FA2B4985-A09D-4938-B7D9-19F92D32C4D1}"/>
                </a:ext>
              </a:extLst>
            </p:cNvPr>
            <p:cNvSpPr/>
            <p:nvPr/>
          </p:nvSpPr>
          <p:spPr>
            <a:xfrm>
              <a:off x="6931035" y="3430106"/>
              <a:ext cx="343548" cy="228463"/>
            </a:xfrm>
            <a:custGeom>
              <a:avLst/>
              <a:gdLst/>
              <a:ahLst/>
              <a:cxnLst/>
              <a:rect l="l" t="t" r="r" b="b"/>
              <a:pathLst>
                <a:path w="591" h="391" extrusionOk="0">
                  <a:moveTo>
                    <a:pt x="84" y="0"/>
                  </a:moveTo>
                  <a:cubicBezTo>
                    <a:pt x="38" y="0"/>
                    <a:pt x="0" y="37"/>
                    <a:pt x="0" y="83"/>
                  </a:cubicBezTo>
                  <a:cubicBezTo>
                    <a:pt x="0" y="307"/>
                    <a:pt x="0" y="307"/>
                    <a:pt x="0" y="307"/>
                  </a:cubicBezTo>
                  <a:cubicBezTo>
                    <a:pt x="0" y="353"/>
                    <a:pt x="38" y="391"/>
                    <a:pt x="84" y="391"/>
                  </a:cubicBezTo>
                  <a:cubicBezTo>
                    <a:pt x="395" y="391"/>
                    <a:pt x="395" y="391"/>
                    <a:pt x="395" y="391"/>
                  </a:cubicBezTo>
                  <a:cubicBezTo>
                    <a:pt x="396" y="391"/>
                    <a:pt x="398" y="390"/>
                    <a:pt x="399" y="389"/>
                  </a:cubicBezTo>
                  <a:cubicBezTo>
                    <a:pt x="588" y="200"/>
                    <a:pt x="588" y="200"/>
                    <a:pt x="588" y="200"/>
                  </a:cubicBezTo>
                  <a:cubicBezTo>
                    <a:pt x="591" y="197"/>
                    <a:pt x="591" y="193"/>
                    <a:pt x="588" y="190"/>
                  </a:cubicBezTo>
                  <a:cubicBezTo>
                    <a:pt x="399" y="2"/>
                    <a:pt x="399" y="2"/>
                    <a:pt x="399" y="2"/>
                  </a:cubicBezTo>
                  <a:cubicBezTo>
                    <a:pt x="398" y="0"/>
                    <a:pt x="396" y="0"/>
                    <a:pt x="395" y="0"/>
                  </a:cubicBezTo>
                  <a:lnTo>
                    <a:pt x="84" y="0"/>
                  </a:ln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 name="Google Shape;1269;p51">
              <a:extLst>
                <a:ext uri="{FF2B5EF4-FFF2-40B4-BE49-F238E27FC236}">
                  <a16:creationId xmlns:a16="http://schemas.microsoft.com/office/drawing/2014/main" id="{A08C8F59-58AD-4E0E-A844-CD629A03B41C}"/>
                </a:ext>
              </a:extLst>
            </p:cNvPr>
            <p:cNvSpPr/>
            <p:nvPr/>
          </p:nvSpPr>
          <p:spPr>
            <a:xfrm>
              <a:off x="7175631" y="3184144"/>
              <a:ext cx="227419" cy="345369"/>
            </a:xfrm>
            <a:custGeom>
              <a:avLst/>
              <a:gdLst/>
              <a:ahLst/>
              <a:cxnLst/>
              <a:rect l="l" t="t" r="r" b="b"/>
              <a:pathLst>
                <a:path w="391" h="591" extrusionOk="0">
                  <a:moveTo>
                    <a:pt x="307" y="0"/>
                  </a:moveTo>
                  <a:cubicBezTo>
                    <a:pt x="84" y="0"/>
                    <a:pt x="84" y="0"/>
                    <a:pt x="84" y="0"/>
                  </a:cubicBezTo>
                  <a:cubicBezTo>
                    <a:pt x="37" y="0"/>
                    <a:pt x="0" y="38"/>
                    <a:pt x="0" y="84"/>
                  </a:cubicBezTo>
                  <a:cubicBezTo>
                    <a:pt x="0" y="395"/>
                    <a:pt x="0" y="395"/>
                    <a:pt x="0" y="395"/>
                  </a:cubicBezTo>
                  <a:cubicBezTo>
                    <a:pt x="0" y="396"/>
                    <a:pt x="1" y="398"/>
                    <a:pt x="2" y="399"/>
                  </a:cubicBezTo>
                  <a:cubicBezTo>
                    <a:pt x="191" y="588"/>
                    <a:pt x="191" y="588"/>
                    <a:pt x="191" y="588"/>
                  </a:cubicBezTo>
                  <a:cubicBezTo>
                    <a:pt x="193" y="591"/>
                    <a:pt x="198" y="591"/>
                    <a:pt x="200" y="588"/>
                  </a:cubicBezTo>
                  <a:cubicBezTo>
                    <a:pt x="389" y="399"/>
                    <a:pt x="389" y="399"/>
                    <a:pt x="389" y="399"/>
                  </a:cubicBezTo>
                  <a:cubicBezTo>
                    <a:pt x="390" y="398"/>
                    <a:pt x="391" y="396"/>
                    <a:pt x="391" y="395"/>
                  </a:cubicBezTo>
                  <a:cubicBezTo>
                    <a:pt x="391" y="84"/>
                    <a:pt x="391" y="84"/>
                    <a:pt x="391" y="84"/>
                  </a:cubicBezTo>
                  <a:cubicBezTo>
                    <a:pt x="391" y="38"/>
                    <a:pt x="354" y="0"/>
                    <a:pt x="307" y="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8" name="Google Shape;1270;p51">
              <a:extLst>
                <a:ext uri="{FF2B5EF4-FFF2-40B4-BE49-F238E27FC236}">
                  <a16:creationId xmlns:a16="http://schemas.microsoft.com/office/drawing/2014/main" id="{4FD28F62-2DF9-4B3A-8560-5310F560D7BA}"/>
                </a:ext>
              </a:extLst>
            </p:cNvPr>
            <p:cNvSpPr/>
            <p:nvPr/>
          </p:nvSpPr>
          <p:spPr>
            <a:xfrm>
              <a:off x="7175631" y="3558678"/>
              <a:ext cx="227419" cy="345369"/>
            </a:xfrm>
            <a:custGeom>
              <a:avLst/>
              <a:gdLst/>
              <a:ahLst/>
              <a:cxnLst/>
              <a:rect l="l" t="t" r="r" b="b"/>
              <a:pathLst>
                <a:path w="391" h="591" extrusionOk="0">
                  <a:moveTo>
                    <a:pt x="84" y="591"/>
                  </a:moveTo>
                  <a:cubicBezTo>
                    <a:pt x="307" y="591"/>
                    <a:pt x="307" y="591"/>
                    <a:pt x="307" y="591"/>
                  </a:cubicBezTo>
                  <a:cubicBezTo>
                    <a:pt x="354" y="591"/>
                    <a:pt x="391" y="553"/>
                    <a:pt x="391" y="507"/>
                  </a:cubicBezTo>
                  <a:cubicBezTo>
                    <a:pt x="391" y="197"/>
                    <a:pt x="391" y="197"/>
                    <a:pt x="391" y="197"/>
                  </a:cubicBezTo>
                  <a:cubicBezTo>
                    <a:pt x="391" y="195"/>
                    <a:pt x="390" y="193"/>
                    <a:pt x="389" y="192"/>
                  </a:cubicBezTo>
                  <a:cubicBezTo>
                    <a:pt x="200" y="3"/>
                    <a:pt x="200" y="3"/>
                    <a:pt x="200" y="3"/>
                  </a:cubicBezTo>
                  <a:cubicBezTo>
                    <a:pt x="198" y="0"/>
                    <a:pt x="193" y="0"/>
                    <a:pt x="191" y="3"/>
                  </a:cubicBezTo>
                  <a:cubicBezTo>
                    <a:pt x="2" y="192"/>
                    <a:pt x="2" y="192"/>
                    <a:pt x="2" y="192"/>
                  </a:cubicBezTo>
                  <a:cubicBezTo>
                    <a:pt x="1" y="193"/>
                    <a:pt x="0" y="195"/>
                    <a:pt x="0" y="197"/>
                  </a:cubicBezTo>
                  <a:cubicBezTo>
                    <a:pt x="0" y="507"/>
                    <a:pt x="0" y="507"/>
                    <a:pt x="0" y="507"/>
                  </a:cubicBezTo>
                  <a:cubicBezTo>
                    <a:pt x="0" y="553"/>
                    <a:pt x="37" y="591"/>
                    <a:pt x="84" y="59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sp>
        <p:nvSpPr>
          <p:cNvPr id="19" name="Google Shape;273;p24">
            <a:extLst>
              <a:ext uri="{FF2B5EF4-FFF2-40B4-BE49-F238E27FC236}">
                <a16:creationId xmlns:a16="http://schemas.microsoft.com/office/drawing/2014/main" id="{DCBDE26A-0404-46E4-B29A-0EA22C9C53A9}"/>
              </a:ext>
            </a:extLst>
          </p:cNvPr>
          <p:cNvSpPr txBox="1">
            <a:spLocks/>
          </p:cNvSpPr>
          <p:nvPr/>
        </p:nvSpPr>
        <p:spPr>
          <a:xfrm>
            <a:off x="1617847" y="1713447"/>
            <a:ext cx="2505677" cy="42260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1pPr>
            <a:lvl2pPr marR="0" lvl="1"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2pPr>
            <a:lvl3pPr marR="0" lvl="2"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3pPr>
            <a:lvl4pPr marR="0" lvl="3"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4pPr>
            <a:lvl5pPr marR="0" lvl="4"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5pPr>
            <a:lvl6pPr marR="0" lvl="5"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6pPr>
            <a:lvl7pPr marR="0" lvl="6"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7pPr>
            <a:lvl8pPr marR="0" lvl="7"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8pPr>
            <a:lvl9pPr marR="0" lvl="8"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9pPr>
          </a:lstStyle>
          <a:p>
            <a:r>
              <a:rPr lang="en-US" sz="1800" dirty="0">
                <a:solidFill>
                  <a:srgbClr val="FFC000"/>
                </a:solidFill>
                <a:latin typeface="+mn-lt"/>
              </a:rPr>
              <a:t>ĐĂNG KÝ MUA THẺ</a:t>
            </a:r>
            <a:endParaRPr lang="vi-VN" sz="1800" dirty="0">
              <a:solidFill>
                <a:srgbClr val="FFC000"/>
              </a:solidFill>
              <a:latin typeface="+mj-lt"/>
            </a:endParaRPr>
          </a:p>
        </p:txBody>
      </p:sp>
      <p:pic>
        <p:nvPicPr>
          <p:cNvPr id="20" name="Picture 19" descr="Graphical user interface&#10;&#10;Description automatically generated">
            <a:extLst>
              <a:ext uri="{FF2B5EF4-FFF2-40B4-BE49-F238E27FC236}">
                <a16:creationId xmlns:a16="http://schemas.microsoft.com/office/drawing/2014/main" id="{E3C377C1-9E15-4F7B-803B-124C96EFECC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30809" y="777669"/>
            <a:ext cx="1958582" cy="3589740"/>
          </a:xfrm>
          <a:prstGeom prst="rect">
            <a:avLst/>
          </a:prstGeom>
          <a:effectLst>
            <a:outerShdw blurRad="127000" dist="50800" dir="5400000" algn="ctr" rotWithShape="0">
              <a:srgbClr val="000000">
                <a:alpha val="43137"/>
              </a:srgbClr>
            </a:outerShdw>
          </a:effectLst>
        </p:spPr>
      </p:pic>
    </p:spTree>
    <p:extLst>
      <p:ext uri="{BB962C8B-B14F-4D97-AF65-F5344CB8AC3E}">
        <p14:creationId xmlns:p14="http://schemas.microsoft.com/office/powerpoint/2010/main" val="2576357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9" name="Google Shape;389;p34"/>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24</a:t>
            </a:fld>
            <a:endParaRPr/>
          </a:p>
        </p:txBody>
      </p:sp>
      <p:grpSp>
        <p:nvGrpSpPr>
          <p:cNvPr id="390" name="Google Shape;390;p34"/>
          <p:cNvGrpSpPr/>
          <p:nvPr/>
        </p:nvGrpSpPr>
        <p:grpSpPr>
          <a:xfrm>
            <a:off x="5353200" y="373572"/>
            <a:ext cx="2119546" cy="4396359"/>
            <a:chOff x="2547150" y="238125"/>
            <a:chExt cx="2525675" cy="5238750"/>
          </a:xfrm>
        </p:grpSpPr>
        <p:sp>
          <p:nvSpPr>
            <p:cNvPr id="391" name="Google Shape;391;p34"/>
            <p:cNvSpPr/>
            <p:nvPr/>
          </p:nvSpPr>
          <p:spPr>
            <a:xfrm>
              <a:off x="2547150" y="238125"/>
              <a:ext cx="2525675" cy="5238750"/>
            </a:xfrm>
            <a:custGeom>
              <a:avLst/>
              <a:gdLst/>
              <a:ahLst/>
              <a:cxnLst/>
              <a:rect l="l" t="t" r="r" b="b"/>
              <a:pathLst>
                <a:path w="101027" h="209550" extrusionOk="0">
                  <a:moveTo>
                    <a:pt x="98629" y="18886"/>
                  </a:moveTo>
                  <a:lnTo>
                    <a:pt x="98629" y="190364"/>
                  </a:lnTo>
                  <a:lnTo>
                    <a:pt x="2398" y="190364"/>
                  </a:lnTo>
                  <a:lnTo>
                    <a:pt x="2398" y="18886"/>
                  </a:lnTo>
                  <a:close/>
                  <a:moveTo>
                    <a:pt x="10343" y="0"/>
                  </a:moveTo>
                  <a:lnTo>
                    <a:pt x="9293" y="75"/>
                  </a:lnTo>
                  <a:lnTo>
                    <a:pt x="8244" y="225"/>
                  </a:lnTo>
                  <a:lnTo>
                    <a:pt x="7270" y="450"/>
                  </a:lnTo>
                  <a:lnTo>
                    <a:pt x="6295" y="824"/>
                  </a:lnTo>
                  <a:lnTo>
                    <a:pt x="5396" y="1274"/>
                  </a:lnTo>
                  <a:lnTo>
                    <a:pt x="4572" y="1799"/>
                  </a:lnTo>
                  <a:lnTo>
                    <a:pt x="3747" y="2398"/>
                  </a:lnTo>
                  <a:lnTo>
                    <a:pt x="2998" y="3073"/>
                  </a:lnTo>
                  <a:lnTo>
                    <a:pt x="2323" y="3747"/>
                  </a:lnTo>
                  <a:lnTo>
                    <a:pt x="1724" y="4572"/>
                  </a:lnTo>
                  <a:lnTo>
                    <a:pt x="1199" y="5396"/>
                  </a:lnTo>
                  <a:lnTo>
                    <a:pt x="824" y="6370"/>
                  </a:lnTo>
                  <a:lnTo>
                    <a:pt x="450" y="7270"/>
                  </a:lnTo>
                  <a:lnTo>
                    <a:pt x="225" y="8319"/>
                  </a:lnTo>
                  <a:lnTo>
                    <a:pt x="0" y="9293"/>
                  </a:lnTo>
                  <a:lnTo>
                    <a:pt x="0" y="10343"/>
                  </a:lnTo>
                  <a:lnTo>
                    <a:pt x="0" y="199207"/>
                  </a:lnTo>
                  <a:lnTo>
                    <a:pt x="0" y="200257"/>
                  </a:lnTo>
                  <a:lnTo>
                    <a:pt x="225" y="201231"/>
                  </a:lnTo>
                  <a:lnTo>
                    <a:pt x="450" y="202280"/>
                  </a:lnTo>
                  <a:lnTo>
                    <a:pt x="824" y="203180"/>
                  </a:lnTo>
                  <a:lnTo>
                    <a:pt x="1199" y="204154"/>
                  </a:lnTo>
                  <a:lnTo>
                    <a:pt x="1724" y="204978"/>
                  </a:lnTo>
                  <a:lnTo>
                    <a:pt x="2323" y="205803"/>
                  </a:lnTo>
                  <a:lnTo>
                    <a:pt x="2998" y="206477"/>
                  </a:lnTo>
                  <a:lnTo>
                    <a:pt x="3747" y="207152"/>
                  </a:lnTo>
                  <a:lnTo>
                    <a:pt x="4572" y="207751"/>
                  </a:lnTo>
                  <a:lnTo>
                    <a:pt x="5396" y="208276"/>
                  </a:lnTo>
                  <a:lnTo>
                    <a:pt x="6295" y="208726"/>
                  </a:lnTo>
                  <a:lnTo>
                    <a:pt x="7270" y="209100"/>
                  </a:lnTo>
                  <a:lnTo>
                    <a:pt x="8244" y="209325"/>
                  </a:lnTo>
                  <a:lnTo>
                    <a:pt x="9293" y="209475"/>
                  </a:lnTo>
                  <a:lnTo>
                    <a:pt x="10343" y="209550"/>
                  </a:lnTo>
                  <a:lnTo>
                    <a:pt x="90610" y="209550"/>
                  </a:lnTo>
                  <a:lnTo>
                    <a:pt x="91659" y="209475"/>
                  </a:lnTo>
                  <a:lnTo>
                    <a:pt x="92708" y="209325"/>
                  </a:lnTo>
                  <a:lnTo>
                    <a:pt x="93682" y="209100"/>
                  </a:lnTo>
                  <a:lnTo>
                    <a:pt x="94657" y="208726"/>
                  </a:lnTo>
                  <a:lnTo>
                    <a:pt x="95556" y="208276"/>
                  </a:lnTo>
                  <a:lnTo>
                    <a:pt x="96455" y="207751"/>
                  </a:lnTo>
                  <a:lnTo>
                    <a:pt x="97205" y="207152"/>
                  </a:lnTo>
                  <a:lnTo>
                    <a:pt x="97954" y="206477"/>
                  </a:lnTo>
                  <a:lnTo>
                    <a:pt x="98629" y="205803"/>
                  </a:lnTo>
                  <a:lnTo>
                    <a:pt x="99228" y="204978"/>
                  </a:lnTo>
                  <a:lnTo>
                    <a:pt x="99753" y="204154"/>
                  </a:lnTo>
                  <a:lnTo>
                    <a:pt x="100203" y="203180"/>
                  </a:lnTo>
                  <a:lnTo>
                    <a:pt x="100577" y="202280"/>
                  </a:lnTo>
                  <a:lnTo>
                    <a:pt x="100802" y="201231"/>
                  </a:lnTo>
                  <a:lnTo>
                    <a:pt x="100952" y="200257"/>
                  </a:lnTo>
                  <a:lnTo>
                    <a:pt x="101027" y="199207"/>
                  </a:lnTo>
                  <a:lnTo>
                    <a:pt x="101027" y="10343"/>
                  </a:lnTo>
                  <a:lnTo>
                    <a:pt x="100952" y="9293"/>
                  </a:lnTo>
                  <a:lnTo>
                    <a:pt x="100802" y="8319"/>
                  </a:lnTo>
                  <a:lnTo>
                    <a:pt x="100577" y="7270"/>
                  </a:lnTo>
                  <a:lnTo>
                    <a:pt x="100203" y="6370"/>
                  </a:lnTo>
                  <a:lnTo>
                    <a:pt x="99753" y="5396"/>
                  </a:lnTo>
                  <a:lnTo>
                    <a:pt x="99228" y="4572"/>
                  </a:lnTo>
                  <a:lnTo>
                    <a:pt x="98629" y="3747"/>
                  </a:lnTo>
                  <a:lnTo>
                    <a:pt x="97954" y="3073"/>
                  </a:lnTo>
                  <a:lnTo>
                    <a:pt x="97205" y="2398"/>
                  </a:lnTo>
                  <a:lnTo>
                    <a:pt x="96455" y="1799"/>
                  </a:lnTo>
                  <a:lnTo>
                    <a:pt x="95556" y="1274"/>
                  </a:lnTo>
                  <a:lnTo>
                    <a:pt x="94657" y="824"/>
                  </a:lnTo>
                  <a:lnTo>
                    <a:pt x="93682" y="450"/>
                  </a:lnTo>
                  <a:lnTo>
                    <a:pt x="92708" y="225"/>
                  </a:lnTo>
                  <a:lnTo>
                    <a:pt x="91659" y="75"/>
                  </a:lnTo>
                  <a:lnTo>
                    <a:pt x="90610" y="0"/>
                  </a:lnTo>
                  <a:close/>
                </a:path>
              </a:pathLst>
            </a:custGeom>
            <a:solidFill>
              <a:schemeClr val="lt1"/>
            </a:solidFill>
            <a:ln w="9525" cap="flat" cmpd="sng">
              <a:solidFill>
                <a:srgbClr val="FFCC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34"/>
            <p:cNvSpPr/>
            <p:nvPr/>
          </p:nvSpPr>
          <p:spPr>
            <a:xfrm>
              <a:off x="3557025" y="5147100"/>
              <a:ext cx="504050" cy="179900"/>
            </a:xfrm>
            <a:custGeom>
              <a:avLst/>
              <a:gdLst/>
              <a:ahLst/>
              <a:cxnLst/>
              <a:rect l="l" t="t" r="r" b="b"/>
              <a:pathLst>
                <a:path w="20162" h="7196" extrusionOk="0">
                  <a:moveTo>
                    <a:pt x="3598" y="0"/>
                  </a:moveTo>
                  <a:lnTo>
                    <a:pt x="2849" y="75"/>
                  </a:lnTo>
                  <a:lnTo>
                    <a:pt x="2174" y="300"/>
                  </a:lnTo>
                  <a:lnTo>
                    <a:pt x="1575" y="600"/>
                  </a:lnTo>
                  <a:lnTo>
                    <a:pt x="1050" y="1050"/>
                  </a:lnTo>
                  <a:lnTo>
                    <a:pt x="600" y="1574"/>
                  </a:lnTo>
                  <a:lnTo>
                    <a:pt x="301" y="2174"/>
                  </a:lnTo>
                  <a:lnTo>
                    <a:pt x="76" y="2848"/>
                  </a:lnTo>
                  <a:lnTo>
                    <a:pt x="1" y="3598"/>
                  </a:lnTo>
                  <a:lnTo>
                    <a:pt x="76" y="4347"/>
                  </a:lnTo>
                  <a:lnTo>
                    <a:pt x="301" y="5022"/>
                  </a:lnTo>
                  <a:lnTo>
                    <a:pt x="600" y="5621"/>
                  </a:lnTo>
                  <a:lnTo>
                    <a:pt x="1050" y="6146"/>
                  </a:lnTo>
                  <a:lnTo>
                    <a:pt x="1575" y="6596"/>
                  </a:lnTo>
                  <a:lnTo>
                    <a:pt x="2174" y="6896"/>
                  </a:lnTo>
                  <a:lnTo>
                    <a:pt x="2849" y="7120"/>
                  </a:lnTo>
                  <a:lnTo>
                    <a:pt x="3598" y="7195"/>
                  </a:lnTo>
                  <a:lnTo>
                    <a:pt x="16639" y="7195"/>
                  </a:lnTo>
                  <a:lnTo>
                    <a:pt x="17313" y="7120"/>
                  </a:lnTo>
                  <a:lnTo>
                    <a:pt x="17988" y="6896"/>
                  </a:lnTo>
                  <a:lnTo>
                    <a:pt x="18587" y="6596"/>
                  </a:lnTo>
                  <a:lnTo>
                    <a:pt x="19112" y="6146"/>
                  </a:lnTo>
                  <a:lnTo>
                    <a:pt x="19562" y="5621"/>
                  </a:lnTo>
                  <a:lnTo>
                    <a:pt x="19861" y="5022"/>
                  </a:lnTo>
                  <a:lnTo>
                    <a:pt x="20086" y="4347"/>
                  </a:lnTo>
                  <a:lnTo>
                    <a:pt x="20161" y="3598"/>
                  </a:lnTo>
                  <a:lnTo>
                    <a:pt x="20086" y="2848"/>
                  </a:lnTo>
                  <a:lnTo>
                    <a:pt x="19861" y="2174"/>
                  </a:lnTo>
                  <a:lnTo>
                    <a:pt x="19562" y="1574"/>
                  </a:lnTo>
                  <a:lnTo>
                    <a:pt x="19112" y="1050"/>
                  </a:lnTo>
                  <a:lnTo>
                    <a:pt x="18587" y="600"/>
                  </a:lnTo>
                  <a:lnTo>
                    <a:pt x="17988" y="300"/>
                  </a:lnTo>
                  <a:lnTo>
                    <a:pt x="17313" y="75"/>
                  </a:lnTo>
                  <a:lnTo>
                    <a:pt x="16639" y="0"/>
                  </a:lnTo>
                  <a:close/>
                </a:path>
              </a:pathLst>
            </a:custGeom>
            <a:solidFill>
              <a:schemeClr val="lt2"/>
            </a:solidFill>
            <a:ln w="9525" cap="flat" cmpd="sng">
              <a:solidFill>
                <a:srgbClr val="FFCC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4"/>
            <p:cNvSpPr/>
            <p:nvPr/>
          </p:nvSpPr>
          <p:spPr>
            <a:xfrm>
              <a:off x="3008050" y="423600"/>
              <a:ext cx="99325" cy="99325"/>
            </a:xfrm>
            <a:custGeom>
              <a:avLst/>
              <a:gdLst/>
              <a:ahLst/>
              <a:cxnLst/>
              <a:rect l="l" t="t" r="r" b="b"/>
              <a:pathLst>
                <a:path w="3973" h="3973" extrusionOk="0">
                  <a:moveTo>
                    <a:pt x="2024" y="1"/>
                  </a:moveTo>
                  <a:lnTo>
                    <a:pt x="1575" y="76"/>
                  </a:lnTo>
                  <a:lnTo>
                    <a:pt x="1200" y="151"/>
                  </a:lnTo>
                  <a:lnTo>
                    <a:pt x="900" y="375"/>
                  </a:lnTo>
                  <a:lnTo>
                    <a:pt x="600" y="600"/>
                  </a:lnTo>
                  <a:lnTo>
                    <a:pt x="375" y="900"/>
                  </a:lnTo>
                  <a:lnTo>
                    <a:pt x="151" y="1200"/>
                  </a:lnTo>
                  <a:lnTo>
                    <a:pt x="76" y="1575"/>
                  </a:lnTo>
                  <a:lnTo>
                    <a:pt x="1" y="2024"/>
                  </a:lnTo>
                  <a:lnTo>
                    <a:pt x="76" y="2399"/>
                  </a:lnTo>
                  <a:lnTo>
                    <a:pt x="151" y="2774"/>
                  </a:lnTo>
                  <a:lnTo>
                    <a:pt x="375" y="3073"/>
                  </a:lnTo>
                  <a:lnTo>
                    <a:pt x="600" y="3373"/>
                  </a:lnTo>
                  <a:lnTo>
                    <a:pt x="900" y="3673"/>
                  </a:lnTo>
                  <a:lnTo>
                    <a:pt x="1200" y="3823"/>
                  </a:lnTo>
                  <a:lnTo>
                    <a:pt x="1575" y="3973"/>
                  </a:lnTo>
                  <a:lnTo>
                    <a:pt x="2399" y="3973"/>
                  </a:lnTo>
                  <a:lnTo>
                    <a:pt x="2774"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4" y="151"/>
                  </a:lnTo>
                  <a:lnTo>
                    <a:pt x="2399" y="76"/>
                  </a:lnTo>
                  <a:lnTo>
                    <a:pt x="2024" y="1"/>
                  </a:lnTo>
                  <a:close/>
                </a:path>
              </a:pathLst>
            </a:custGeom>
            <a:solidFill>
              <a:schemeClr val="lt2"/>
            </a:solidFill>
            <a:ln w="9525" cap="flat" cmpd="sng">
              <a:solidFill>
                <a:srgbClr val="FFCC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34"/>
            <p:cNvSpPr/>
            <p:nvPr/>
          </p:nvSpPr>
          <p:spPr>
            <a:xfrm>
              <a:off x="3566400" y="434850"/>
              <a:ext cx="487175" cy="76850"/>
            </a:xfrm>
            <a:custGeom>
              <a:avLst/>
              <a:gdLst/>
              <a:ahLst/>
              <a:cxnLst/>
              <a:rect l="l" t="t" r="r" b="b"/>
              <a:pathLst>
                <a:path w="19487" h="3074" extrusionOk="0">
                  <a:moveTo>
                    <a:pt x="1275" y="0"/>
                  </a:moveTo>
                  <a:lnTo>
                    <a:pt x="1050" y="75"/>
                  </a:lnTo>
                  <a:lnTo>
                    <a:pt x="750" y="150"/>
                  </a:lnTo>
                  <a:lnTo>
                    <a:pt x="525" y="300"/>
                  </a:lnTo>
                  <a:lnTo>
                    <a:pt x="375" y="450"/>
                  </a:lnTo>
                  <a:lnTo>
                    <a:pt x="225" y="675"/>
                  </a:lnTo>
                  <a:lnTo>
                    <a:pt x="75" y="975"/>
                  </a:lnTo>
                  <a:lnTo>
                    <a:pt x="1" y="1274"/>
                  </a:lnTo>
                  <a:lnTo>
                    <a:pt x="1" y="1574"/>
                  </a:lnTo>
                  <a:lnTo>
                    <a:pt x="1" y="1874"/>
                  </a:lnTo>
                  <a:lnTo>
                    <a:pt x="75" y="2174"/>
                  </a:lnTo>
                  <a:lnTo>
                    <a:pt x="225" y="2399"/>
                  </a:lnTo>
                  <a:lnTo>
                    <a:pt x="375" y="2623"/>
                  </a:lnTo>
                  <a:lnTo>
                    <a:pt x="525" y="2773"/>
                  </a:lnTo>
                  <a:lnTo>
                    <a:pt x="750" y="2923"/>
                  </a:lnTo>
                  <a:lnTo>
                    <a:pt x="1050" y="2998"/>
                  </a:lnTo>
                  <a:lnTo>
                    <a:pt x="1275" y="3073"/>
                  </a:lnTo>
                  <a:lnTo>
                    <a:pt x="18137" y="3073"/>
                  </a:lnTo>
                  <a:lnTo>
                    <a:pt x="18437" y="2998"/>
                  </a:lnTo>
                  <a:lnTo>
                    <a:pt x="18662" y="2923"/>
                  </a:lnTo>
                  <a:lnTo>
                    <a:pt x="18887" y="2773"/>
                  </a:lnTo>
                  <a:lnTo>
                    <a:pt x="19112" y="2623"/>
                  </a:lnTo>
                  <a:lnTo>
                    <a:pt x="19262" y="2399"/>
                  </a:lnTo>
                  <a:lnTo>
                    <a:pt x="19337" y="2174"/>
                  </a:lnTo>
                  <a:lnTo>
                    <a:pt x="19412" y="1874"/>
                  </a:lnTo>
                  <a:lnTo>
                    <a:pt x="19486" y="1574"/>
                  </a:lnTo>
                  <a:lnTo>
                    <a:pt x="19412" y="1274"/>
                  </a:lnTo>
                  <a:lnTo>
                    <a:pt x="19337" y="975"/>
                  </a:lnTo>
                  <a:lnTo>
                    <a:pt x="19262" y="675"/>
                  </a:lnTo>
                  <a:lnTo>
                    <a:pt x="19112" y="450"/>
                  </a:lnTo>
                  <a:lnTo>
                    <a:pt x="18887" y="300"/>
                  </a:lnTo>
                  <a:lnTo>
                    <a:pt x="18662" y="150"/>
                  </a:lnTo>
                  <a:lnTo>
                    <a:pt x="18437" y="75"/>
                  </a:lnTo>
                  <a:lnTo>
                    <a:pt x="18137" y="0"/>
                  </a:lnTo>
                  <a:close/>
                </a:path>
              </a:pathLst>
            </a:custGeom>
            <a:solidFill>
              <a:schemeClr val="lt2"/>
            </a:solidFill>
            <a:ln w="9525" cap="flat" cmpd="sng">
              <a:solidFill>
                <a:srgbClr val="FFCC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 name="Google Shape;273;p24">
            <a:extLst>
              <a:ext uri="{FF2B5EF4-FFF2-40B4-BE49-F238E27FC236}">
                <a16:creationId xmlns:a16="http://schemas.microsoft.com/office/drawing/2014/main" id="{59ECCE53-2985-4A0B-B0CA-01734B5AF011}"/>
              </a:ext>
            </a:extLst>
          </p:cNvPr>
          <p:cNvSpPr txBox="1">
            <a:spLocks/>
          </p:cNvSpPr>
          <p:nvPr/>
        </p:nvSpPr>
        <p:spPr>
          <a:xfrm>
            <a:off x="721823" y="1127848"/>
            <a:ext cx="2855400" cy="514444"/>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00" dirty="0">
                <a:solidFill>
                  <a:schemeClr val="tx1"/>
                </a:solidFill>
                <a:latin typeface="+mn-lt"/>
              </a:rPr>
              <a:t>1.</a:t>
            </a:r>
            <a:r>
              <a:rPr lang="vi-VN" sz="1800" dirty="0">
                <a:solidFill>
                  <a:schemeClr val="tx1"/>
                </a:solidFill>
                <a:latin typeface="+mj-lt"/>
              </a:rPr>
              <a:t> </a:t>
            </a:r>
            <a:r>
              <a:rPr lang="en-US" sz="1800" dirty="0" err="1">
                <a:solidFill>
                  <a:schemeClr val="tx1"/>
                </a:solidFill>
                <a:latin typeface="+mj-lt"/>
              </a:rPr>
              <a:t>Màn</a:t>
            </a:r>
            <a:r>
              <a:rPr lang="en-US" sz="1800" dirty="0">
                <a:solidFill>
                  <a:schemeClr val="tx1"/>
                </a:solidFill>
                <a:latin typeface="+mj-lt"/>
              </a:rPr>
              <a:t> </a:t>
            </a:r>
            <a:r>
              <a:rPr lang="en-US" sz="1800" dirty="0" err="1">
                <a:solidFill>
                  <a:schemeClr val="tx1"/>
                </a:solidFill>
                <a:latin typeface="+mj-lt"/>
              </a:rPr>
              <a:t>hình</a:t>
            </a:r>
            <a:r>
              <a:rPr lang="en-US" sz="1800" dirty="0">
                <a:solidFill>
                  <a:schemeClr val="tx1"/>
                </a:solidFill>
                <a:latin typeface="+mj-lt"/>
              </a:rPr>
              <a:t> </a:t>
            </a:r>
            <a:r>
              <a:rPr lang="en-US" sz="1800" dirty="0" err="1">
                <a:solidFill>
                  <a:schemeClr val="tx1"/>
                </a:solidFill>
                <a:latin typeface="+mj-lt"/>
              </a:rPr>
              <a:t>chương</a:t>
            </a:r>
            <a:r>
              <a:rPr lang="en-US" sz="1800" dirty="0">
                <a:solidFill>
                  <a:schemeClr val="tx1"/>
                </a:solidFill>
                <a:latin typeface="+mj-lt"/>
              </a:rPr>
              <a:t> </a:t>
            </a:r>
            <a:r>
              <a:rPr lang="en-US" sz="1800" dirty="0" err="1">
                <a:solidFill>
                  <a:schemeClr val="tx1"/>
                </a:solidFill>
                <a:latin typeface="+mj-lt"/>
              </a:rPr>
              <a:t>trình</a:t>
            </a:r>
            <a:endParaRPr lang="vi-VN" sz="1800" dirty="0">
              <a:solidFill>
                <a:schemeClr val="tx1"/>
              </a:solidFill>
              <a:latin typeface="+mj-lt"/>
            </a:endParaRPr>
          </a:p>
        </p:txBody>
      </p:sp>
      <p:sp>
        <p:nvSpPr>
          <p:cNvPr id="11" name="Google Shape;282;p25">
            <a:extLst>
              <a:ext uri="{FF2B5EF4-FFF2-40B4-BE49-F238E27FC236}">
                <a16:creationId xmlns:a16="http://schemas.microsoft.com/office/drawing/2014/main" id="{94E824EF-E88C-4AD5-A689-D5520A8044CE}"/>
              </a:ext>
            </a:extLst>
          </p:cNvPr>
          <p:cNvSpPr txBox="1">
            <a:spLocks/>
          </p:cNvSpPr>
          <p:nvPr/>
        </p:nvSpPr>
        <p:spPr>
          <a:xfrm>
            <a:off x="920247" y="97305"/>
            <a:ext cx="2855400" cy="103054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100" b="0" i="0" u="none" strike="noStrike" cap="none">
                <a:solidFill>
                  <a:srgbClr val="FFFFFF"/>
                </a:solidFill>
                <a:latin typeface="Hind"/>
                <a:ea typeface="Hind"/>
                <a:cs typeface="Hind"/>
                <a:sym typeface="Hind"/>
              </a:defRPr>
            </a:lvl1pPr>
            <a:lvl2pPr marR="0" lvl="1" algn="r" rtl="0">
              <a:lnSpc>
                <a:spcPct val="100000"/>
              </a:lnSpc>
              <a:spcBef>
                <a:spcPts val="0"/>
              </a:spcBef>
              <a:spcAft>
                <a:spcPts val="0"/>
              </a:spcAft>
              <a:buClr>
                <a:srgbClr val="000000"/>
              </a:buClr>
              <a:buFont typeface="Arial"/>
              <a:buNone/>
              <a:defRPr sz="1100" b="0" i="0" u="none" strike="noStrike" cap="none">
                <a:solidFill>
                  <a:srgbClr val="FFFFFF"/>
                </a:solidFill>
                <a:latin typeface="Hind"/>
                <a:ea typeface="Hind"/>
                <a:cs typeface="Hind"/>
                <a:sym typeface="Hind"/>
              </a:defRPr>
            </a:lvl2pPr>
            <a:lvl3pPr marR="0" lvl="2" algn="r" rtl="0">
              <a:lnSpc>
                <a:spcPct val="100000"/>
              </a:lnSpc>
              <a:spcBef>
                <a:spcPts val="0"/>
              </a:spcBef>
              <a:spcAft>
                <a:spcPts val="0"/>
              </a:spcAft>
              <a:buClr>
                <a:srgbClr val="000000"/>
              </a:buClr>
              <a:buFont typeface="Arial"/>
              <a:buNone/>
              <a:defRPr sz="1100" b="0" i="0" u="none" strike="noStrike" cap="none">
                <a:solidFill>
                  <a:srgbClr val="FFFFFF"/>
                </a:solidFill>
                <a:latin typeface="Hind"/>
                <a:ea typeface="Hind"/>
                <a:cs typeface="Hind"/>
                <a:sym typeface="Hind"/>
              </a:defRPr>
            </a:lvl3pPr>
            <a:lvl4pPr marR="0" lvl="3" algn="r" rtl="0">
              <a:lnSpc>
                <a:spcPct val="100000"/>
              </a:lnSpc>
              <a:spcBef>
                <a:spcPts val="0"/>
              </a:spcBef>
              <a:spcAft>
                <a:spcPts val="0"/>
              </a:spcAft>
              <a:buClr>
                <a:srgbClr val="000000"/>
              </a:buClr>
              <a:buFont typeface="Arial"/>
              <a:buNone/>
              <a:defRPr sz="1100" b="0" i="0" u="none" strike="noStrike" cap="none">
                <a:solidFill>
                  <a:srgbClr val="FFFFFF"/>
                </a:solidFill>
                <a:latin typeface="Hind"/>
                <a:ea typeface="Hind"/>
                <a:cs typeface="Hind"/>
                <a:sym typeface="Hind"/>
              </a:defRPr>
            </a:lvl4pPr>
            <a:lvl5pPr marR="0" lvl="4" algn="r" rtl="0">
              <a:lnSpc>
                <a:spcPct val="100000"/>
              </a:lnSpc>
              <a:spcBef>
                <a:spcPts val="0"/>
              </a:spcBef>
              <a:spcAft>
                <a:spcPts val="0"/>
              </a:spcAft>
              <a:buClr>
                <a:srgbClr val="000000"/>
              </a:buClr>
              <a:buFont typeface="Arial"/>
              <a:buNone/>
              <a:defRPr sz="1100" b="0" i="0" u="none" strike="noStrike" cap="none">
                <a:solidFill>
                  <a:srgbClr val="FFFFFF"/>
                </a:solidFill>
                <a:latin typeface="Hind"/>
                <a:ea typeface="Hind"/>
                <a:cs typeface="Hind"/>
                <a:sym typeface="Hind"/>
              </a:defRPr>
            </a:lvl5pPr>
            <a:lvl6pPr marR="0" lvl="5" algn="r" rtl="0">
              <a:lnSpc>
                <a:spcPct val="100000"/>
              </a:lnSpc>
              <a:spcBef>
                <a:spcPts val="0"/>
              </a:spcBef>
              <a:spcAft>
                <a:spcPts val="0"/>
              </a:spcAft>
              <a:buClr>
                <a:srgbClr val="000000"/>
              </a:buClr>
              <a:buFont typeface="Arial"/>
              <a:buNone/>
              <a:defRPr sz="1100" b="0" i="0" u="none" strike="noStrike" cap="none">
                <a:solidFill>
                  <a:srgbClr val="FFFFFF"/>
                </a:solidFill>
                <a:latin typeface="Hind"/>
                <a:ea typeface="Hind"/>
                <a:cs typeface="Hind"/>
                <a:sym typeface="Hind"/>
              </a:defRPr>
            </a:lvl6pPr>
            <a:lvl7pPr marR="0" lvl="6" algn="r" rtl="0">
              <a:lnSpc>
                <a:spcPct val="100000"/>
              </a:lnSpc>
              <a:spcBef>
                <a:spcPts val="0"/>
              </a:spcBef>
              <a:spcAft>
                <a:spcPts val="0"/>
              </a:spcAft>
              <a:buClr>
                <a:srgbClr val="000000"/>
              </a:buClr>
              <a:buFont typeface="Arial"/>
              <a:buNone/>
              <a:defRPr sz="1100" b="0" i="0" u="none" strike="noStrike" cap="none">
                <a:solidFill>
                  <a:srgbClr val="FFFFFF"/>
                </a:solidFill>
                <a:latin typeface="Hind"/>
                <a:ea typeface="Hind"/>
                <a:cs typeface="Hind"/>
                <a:sym typeface="Hind"/>
              </a:defRPr>
            </a:lvl7pPr>
            <a:lvl8pPr marR="0" lvl="7" algn="r" rtl="0">
              <a:lnSpc>
                <a:spcPct val="100000"/>
              </a:lnSpc>
              <a:spcBef>
                <a:spcPts val="0"/>
              </a:spcBef>
              <a:spcAft>
                <a:spcPts val="0"/>
              </a:spcAft>
              <a:buClr>
                <a:srgbClr val="000000"/>
              </a:buClr>
              <a:buFont typeface="Arial"/>
              <a:buNone/>
              <a:defRPr sz="1100" b="0" i="0" u="none" strike="noStrike" cap="none">
                <a:solidFill>
                  <a:srgbClr val="FFFFFF"/>
                </a:solidFill>
                <a:latin typeface="Hind"/>
                <a:ea typeface="Hind"/>
                <a:cs typeface="Hind"/>
                <a:sym typeface="Hind"/>
              </a:defRPr>
            </a:lvl8pPr>
            <a:lvl9pPr marR="0" lvl="8" algn="r" rtl="0">
              <a:lnSpc>
                <a:spcPct val="100000"/>
              </a:lnSpc>
              <a:spcBef>
                <a:spcPts val="0"/>
              </a:spcBef>
              <a:spcAft>
                <a:spcPts val="0"/>
              </a:spcAft>
              <a:buClr>
                <a:srgbClr val="000000"/>
              </a:buClr>
              <a:buFont typeface="Arial"/>
              <a:buNone/>
              <a:defRPr sz="1100" b="0" i="0" u="none" strike="noStrike" cap="none">
                <a:solidFill>
                  <a:srgbClr val="FFFFFF"/>
                </a:solidFill>
                <a:latin typeface="Hind"/>
                <a:ea typeface="Hind"/>
                <a:cs typeface="Hind"/>
                <a:sym typeface="Hind"/>
              </a:defRPr>
            </a:lvl9pPr>
          </a:lstStyle>
          <a:p>
            <a:pPr algn="l"/>
            <a:r>
              <a:rPr lang="en-US" sz="2800" b="1" dirty="0">
                <a:solidFill>
                  <a:schemeClr val="tx1"/>
                </a:solidFill>
                <a:latin typeface="+mj-lt"/>
              </a:rPr>
              <a:t>CÀI ĐẶT &amp; </a:t>
            </a:r>
          </a:p>
          <a:p>
            <a:pPr algn="l"/>
            <a:r>
              <a:rPr lang="en-US" sz="2800" b="1" dirty="0">
                <a:solidFill>
                  <a:schemeClr val="tx1"/>
                </a:solidFill>
                <a:latin typeface="+mj-lt"/>
              </a:rPr>
              <a:t>THỬ NGHIỆM</a:t>
            </a:r>
          </a:p>
        </p:txBody>
      </p:sp>
      <p:sp>
        <p:nvSpPr>
          <p:cNvPr id="12" name="Hexagon 11">
            <a:extLst>
              <a:ext uri="{FF2B5EF4-FFF2-40B4-BE49-F238E27FC236}">
                <a16:creationId xmlns:a16="http://schemas.microsoft.com/office/drawing/2014/main" id="{E7510586-6E08-4980-9189-4295C152335E}"/>
              </a:ext>
            </a:extLst>
          </p:cNvPr>
          <p:cNvSpPr/>
          <p:nvPr/>
        </p:nvSpPr>
        <p:spPr>
          <a:xfrm rot="5400000">
            <a:off x="254700" y="76359"/>
            <a:ext cx="644601" cy="686493"/>
          </a:xfrm>
          <a:prstGeom prst="hexagon">
            <a:avLst/>
          </a:prstGeom>
          <a:solidFill>
            <a:schemeClr val="tx1">
              <a:lumMod val="95000"/>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13" name="TextBox 12">
            <a:extLst>
              <a:ext uri="{FF2B5EF4-FFF2-40B4-BE49-F238E27FC236}">
                <a16:creationId xmlns:a16="http://schemas.microsoft.com/office/drawing/2014/main" id="{9A89EAAB-5EEA-4BE5-BCEE-246048631FC1}"/>
              </a:ext>
            </a:extLst>
          </p:cNvPr>
          <p:cNvSpPr txBox="1"/>
          <p:nvPr/>
        </p:nvSpPr>
        <p:spPr>
          <a:xfrm>
            <a:off x="341516" y="142606"/>
            <a:ext cx="470970" cy="553998"/>
          </a:xfrm>
          <a:prstGeom prst="rect">
            <a:avLst/>
          </a:prstGeom>
          <a:noFill/>
        </p:spPr>
        <p:txBody>
          <a:bodyPr wrap="square">
            <a:spAutoFit/>
          </a:bodyPr>
          <a:lstStyle/>
          <a:p>
            <a:pPr algn="ctr"/>
            <a:r>
              <a:rPr lang="en-US" altLang="zh-CN" sz="3000" b="1" dirty="0">
                <a:solidFill>
                  <a:schemeClr val="bg2">
                    <a:lumMod val="10000"/>
                  </a:schemeClr>
                </a:solidFill>
                <a:effectLst>
                  <a:outerShdw blurRad="38100" dist="19050" dir="2700000" algn="tl" rotWithShape="0">
                    <a:schemeClr val="dk1">
                      <a:lumMod val="50000"/>
                      <a:alpha val="40000"/>
                    </a:schemeClr>
                  </a:outerShdw>
                </a:effectLst>
              </a:rPr>
              <a:t>3</a:t>
            </a:r>
          </a:p>
        </p:txBody>
      </p:sp>
      <p:grpSp>
        <p:nvGrpSpPr>
          <p:cNvPr id="14" name="Google Shape;1266;p51">
            <a:extLst>
              <a:ext uri="{FF2B5EF4-FFF2-40B4-BE49-F238E27FC236}">
                <a16:creationId xmlns:a16="http://schemas.microsoft.com/office/drawing/2014/main" id="{3869187B-59C8-4312-9CC5-FFA330554F03}"/>
              </a:ext>
            </a:extLst>
          </p:cNvPr>
          <p:cNvGrpSpPr/>
          <p:nvPr/>
        </p:nvGrpSpPr>
        <p:grpSpPr>
          <a:xfrm>
            <a:off x="1190373" y="1767620"/>
            <a:ext cx="379778" cy="314254"/>
            <a:chOff x="6931035" y="3184144"/>
            <a:chExt cx="716128" cy="719903"/>
          </a:xfrm>
        </p:grpSpPr>
        <p:sp>
          <p:nvSpPr>
            <p:cNvPr id="15" name="Google Shape;1267;p51">
              <a:extLst>
                <a:ext uri="{FF2B5EF4-FFF2-40B4-BE49-F238E27FC236}">
                  <a16:creationId xmlns:a16="http://schemas.microsoft.com/office/drawing/2014/main" id="{833EEF84-42F6-4D3C-8FE7-695F4EB372B9}"/>
                </a:ext>
              </a:extLst>
            </p:cNvPr>
            <p:cNvSpPr/>
            <p:nvPr/>
          </p:nvSpPr>
          <p:spPr>
            <a:xfrm>
              <a:off x="7304099" y="3430106"/>
              <a:ext cx="343064" cy="228463"/>
            </a:xfrm>
            <a:custGeom>
              <a:avLst/>
              <a:gdLst/>
              <a:ahLst/>
              <a:cxnLst/>
              <a:rect l="l" t="t" r="r" b="b"/>
              <a:pathLst>
                <a:path w="590" h="391" extrusionOk="0">
                  <a:moveTo>
                    <a:pt x="507" y="0"/>
                  </a:moveTo>
                  <a:cubicBezTo>
                    <a:pt x="196" y="0"/>
                    <a:pt x="196" y="0"/>
                    <a:pt x="196" y="0"/>
                  </a:cubicBezTo>
                  <a:cubicBezTo>
                    <a:pt x="194" y="0"/>
                    <a:pt x="192" y="0"/>
                    <a:pt x="191" y="2"/>
                  </a:cubicBezTo>
                  <a:cubicBezTo>
                    <a:pt x="2" y="190"/>
                    <a:pt x="2" y="190"/>
                    <a:pt x="2" y="190"/>
                  </a:cubicBezTo>
                  <a:cubicBezTo>
                    <a:pt x="0" y="193"/>
                    <a:pt x="0" y="197"/>
                    <a:pt x="2" y="200"/>
                  </a:cubicBezTo>
                  <a:cubicBezTo>
                    <a:pt x="191" y="389"/>
                    <a:pt x="191" y="389"/>
                    <a:pt x="191" y="389"/>
                  </a:cubicBezTo>
                  <a:cubicBezTo>
                    <a:pt x="192" y="390"/>
                    <a:pt x="194" y="391"/>
                    <a:pt x="196" y="391"/>
                  </a:cubicBezTo>
                  <a:cubicBezTo>
                    <a:pt x="507" y="391"/>
                    <a:pt x="507" y="391"/>
                    <a:pt x="507" y="391"/>
                  </a:cubicBezTo>
                  <a:cubicBezTo>
                    <a:pt x="553" y="391"/>
                    <a:pt x="590" y="353"/>
                    <a:pt x="590" y="307"/>
                  </a:cubicBezTo>
                  <a:cubicBezTo>
                    <a:pt x="590" y="83"/>
                    <a:pt x="590" y="83"/>
                    <a:pt x="590" y="83"/>
                  </a:cubicBezTo>
                  <a:cubicBezTo>
                    <a:pt x="590" y="37"/>
                    <a:pt x="553" y="0"/>
                    <a:pt x="507"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 name="Google Shape;1268;p51">
              <a:extLst>
                <a:ext uri="{FF2B5EF4-FFF2-40B4-BE49-F238E27FC236}">
                  <a16:creationId xmlns:a16="http://schemas.microsoft.com/office/drawing/2014/main" id="{FA2B4985-A09D-4938-B7D9-19F92D32C4D1}"/>
                </a:ext>
              </a:extLst>
            </p:cNvPr>
            <p:cNvSpPr/>
            <p:nvPr/>
          </p:nvSpPr>
          <p:spPr>
            <a:xfrm>
              <a:off x="6931035" y="3430106"/>
              <a:ext cx="343548" cy="228463"/>
            </a:xfrm>
            <a:custGeom>
              <a:avLst/>
              <a:gdLst/>
              <a:ahLst/>
              <a:cxnLst/>
              <a:rect l="l" t="t" r="r" b="b"/>
              <a:pathLst>
                <a:path w="591" h="391" extrusionOk="0">
                  <a:moveTo>
                    <a:pt x="84" y="0"/>
                  </a:moveTo>
                  <a:cubicBezTo>
                    <a:pt x="38" y="0"/>
                    <a:pt x="0" y="37"/>
                    <a:pt x="0" y="83"/>
                  </a:cubicBezTo>
                  <a:cubicBezTo>
                    <a:pt x="0" y="307"/>
                    <a:pt x="0" y="307"/>
                    <a:pt x="0" y="307"/>
                  </a:cubicBezTo>
                  <a:cubicBezTo>
                    <a:pt x="0" y="353"/>
                    <a:pt x="38" y="391"/>
                    <a:pt x="84" y="391"/>
                  </a:cubicBezTo>
                  <a:cubicBezTo>
                    <a:pt x="395" y="391"/>
                    <a:pt x="395" y="391"/>
                    <a:pt x="395" y="391"/>
                  </a:cubicBezTo>
                  <a:cubicBezTo>
                    <a:pt x="396" y="391"/>
                    <a:pt x="398" y="390"/>
                    <a:pt x="399" y="389"/>
                  </a:cubicBezTo>
                  <a:cubicBezTo>
                    <a:pt x="588" y="200"/>
                    <a:pt x="588" y="200"/>
                    <a:pt x="588" y="200"/>
                  </a:cubicBezTo>
                  <a:cubicBezTo>
                    <a:pt x="591" y="197"/>
                    <a:pt x="591" y="193"/>
                    <a:pt x="588" y="190"/>
                  </a:cubicBezTo>
                  <a:cubicBezTo>
                    <a:pt x="399" y="2"/>
                    <a:pt x="399" y="2"/>
                    <a:pt x="399" y="2"/>
                  </a:cubicBezTo>
                  <a:cubicBezTo>
                    <a:pt x="398" y="0"/>
                    <a:pt x="396" y="0"/>
                    <a:pt x="395" y="0"/>
                  </a:cubicBezTo>
                  <a:lnTo>
                    <a:pt x="84" y="0"/>
                  </a:ln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 name="Google Shape;1269;p51">
              <a:extLst>
                <a:ext uri="{FF2B5EF4-FFF2-40B4-BE49-F238E27FC236}">
                  <a16:creationId xmlns:a16="http://schemas.microsoft.com/office/drawing/2014/main" id="{A08C8F59-58AD-4E0E-A844-CD629A03B41C}"/>
                </a:ext>
              </a:extLst>
            </p:cNvPr>
            <p:cNvSpPr/>
            <p:nvPr/>
          </p:nvSpPr>
          <p:spPr>
            <a:xfrm>
              <a:off x="7175631" y="3184144"/>
              <a:ext cx="227419" cy="345369"/>
            </a:xfrm>
            <a:custGeom>
              <a:avLst/>
              <a:gdLst/>
              <a:ahLst/>
              <a:cxnLst/>
              <a:rect l="l" t="t" r="r" b="b"/>
              <a:pathLst>
                <a:path w="391" h="591" extrusionOk="0">
                  <a:moveTo>
                    <a:pt x="307" y="0"/>
                  </a:moveTo>
                  <a:cubicBezTo>
                    <a:pt x="84" y="0"/>
                    <a:pt x="84" y="0"/>
                    <a:pt x="84" y="0"/>
                  </a:cubicBezTo>
                  <a:cubicBezTo>
                    <a:pt x="37" y="0"/>
                    <a:pt x="0" y="38"/>
                    <a:pt x="0" y="84"/>
                  </a:cubicBezTo>
                  <a:cubicBezTo>
                    <a:pt x="0" y="395"/>
                    <a:pt x="0" y="395"/>
                    <a:pt x="0" y="395"/>
                  </a:cubicBezTo>
                  <a:cubicBezTo>
                    <a:pt x="0" y="396"/>
                    <a:pt x="1" y="398"/>
                    <a:pt x="2" y="399"/>
                  </a:cubicBezTo>
                  <a:cubicBezTo>
                    <a:pt x="191" y="588"/>
                    <a:pt x="191" y="588"/>
                    <a:pt x="191" y="588"/>
                  </a:cubicBezTo>
                  <a:cubicBezTo>
                    <a:pt x="193" y="591"/>
                    <a:pt x="198" y="591"/>
                    <a:pt x="200" y="588"/>
                  </a:cubicBezTo>
                  <a:cubicBezTo>
                    <a:pt x="389" y="399"/>
                    <a:pt x="389" y="399"/>
                    <a:pt x="389" y="399"/>
                  </a:cubicBezTo>
                  <a:cubicBezTo>
                    <a:pt x="390" y="398"/>
                    <a:pt x="391" y="396"/>
                    <a:pt x="391" y="395"/>
                  </a:cubicBezTo>
                  <a:cubicBezTo>
                    <a:pt x="391" y="84"/>
                    <a:pt x="391" y="84"/>
                    <a:pt x="391" y="84"/>
                  </a:cubicBezTo>
                  <a:cubicBezTo>
                    <a:pt x="391" y="38"/>
                    <a:pt x="354" y="0"/>
                    <a:pt x="307" y="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8" name="Google Shape;1270;p51">
              <a:extLst>
                <a:ext uri="{FF2B5EF4-FFF2-40B4-BE49-F238E27FC236}">
                  <a16:creationId xmlns:a16="http://schemas.microsoft.com/office/drawing/2014/main" id="{4FD28F62-2DF9-4B3A-8560-5310F560D7BA}"/>
                </a:ext>
              </a:extLst>
            </p:cNvPr>
            <p:cNvSpPr/>
            <p:nvPr/>
          </p:nvSpPr>
          <p:spPr>
            <a:xfrm>
              <a:off x="7175631" y="3558678"/>
              <a:ext cx="227419" cy="345369"/>
            </a:xfrm>
            <a:custGeom>
              <a:avLst/>
              <a:gdLst/>
              <a:ahLst/>
              <a:cxnLst/>
              <a:rect l="l" t="t" r="r" b="b"/>
              <a:pathLst>
                <a:path w="391" h="591" extrusionOk="0">
                  <a:moveTo>
                    <a:pt x="84" y="591"/>
                  </a:moveTo>
                  <a:cubicBezTo>
                    <a:pt x="307" y="591"/>
                    <a:pt x="307" y="591"/>
                    <a:pt x="307" y="591"/>
                  </a:cubicBezTo>
                  <a:cubicBezTo>
                    <a:pt x="354" y="591"/>
                    <a:pt x="391" y="553"/>
                    <a:pt x="391" y="507"/>
                  </a:cubicBezTo>
                  <a:cubicBezTo>
                    <a:pt x="391" y="197"/>
                    <a:pt x="391" y="197"/>
                    <a:pt x="391" y="197"/>
                  </a:cubicBezTo>
                  <a:cubicBezTo>
                    <a:pt x="391" y="195"/>
                    <a:pt x="390" y="193"/>
                    <a:pt x="389" y="192"/>
                  </a:cubicBezTo>
                  <a:cubicBezTo>
                    <a:pt x="200" y="3"/>
                    <a:pt x="200" y="3"/>
                    <a:pt x="200" y="3"/>
                  </a:cubicBezTo>
                  <a:cubicBezTo>
                    <a:pt x="198" y="0"/>
                    <a:pt x="193" y="0"/>
                    <a:pt x="191" y="3"/>
                  </a:cubicBezTo>
                  <a:cubicBezTo>
                    <a:pt x="2" y="192"/>
                    <a:pt x="2" y="192"/>
                    <a:pt x="2" y="192"/>
                  </a:cubicBezTo>
                  <a:cubicBezTo>
                    <a:pt x="1" y="193"/>
                    <a:pt x="0" y="195"/>
                    <a:pt x="0" y="197"/>
                  </a:cubicBezTo>
                  <a:cubicBezTo>
                    <a:pt x="0" y="507"/>
                    <a:pt x="0" y="507"/>
                    <a:pt x="0" y="507"/>
                  </a:cubicBezTo>
                  <a:cubicBezTo>
                    <a:pt x="0" y="553"/>
                    <a:pt x="37" y="591"/>
                    <a:pt x="84" y="59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sp>
        <p:nvSpPr>
          <p:cNvPr id="19" name="Google Shape;273;p24">
            <a:extLst>
              <a:ext uri="{FF2B5EF4-FFF2-40B4-BE49-F238E27FC236}">
                <a16:creationId xmlns:a16="http://schemas.microsoft.com/office/drawing/2014/main" id="{DCBDE26A-0404-46E4-B29A-0EA22C9C53A9}"/>
              </a:ext>
            </a:extLst>
          </p:cNvPr>
          <p:cNvSpPr txBox="1">
            <a:spLocks/>
          </p:cNvSpPr>
          <p:nvPr/>
        </p:nvSpPr>
        <p:spPr>
          <a:xfrm>
            <a:off x="1617847" y="1713447"/>
            <a:ext cx="2505677" cy="42260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1pPr>
            <a:lvl2pPr marR="0" lvl="1"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2pPr>
            <a:lvl3pPr marR="0" lvl="2"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3pPr>
            <a:lvl4pPr marR="0" lvl="3"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4pPr>
            <a:lvl5pPr marR="0" lvl="4"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5pPr>
            <a:lvl6pPr marR="0" lvl="5"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6pPr>
            <a:lvl7pPr marR="0" lvl="6"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7pPr>
            <a:lvl8pPr marR="0" lvl="7"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8pPr>
            <a:lvl9pPr marR="0" lvl="8"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9pPr>
          </a:lstStyle>
          <a:p>
            <a:r>
              <a:rPr lang="en-US" sz="1800" dirty="0">
                <a:solidFill>
                  <a:srgbClr val="FFC000"/>
                </a:solidFill>
                <a:latin typeface="+mn-lt"/>
              </a:rPr>
              <a:t>NẠP TIỀN VÀO THẺ</a:t>
            </a:r>
            <a:endParaRPr lang="vi-VN" sz="1800" dirty="0">
              <a:solidFill>
                <a:srgbClr val="FFC000"/>
              </a:solidFill>
              <a:latin typeface="+mj-lt"/>
            </a:endParaRPr>
          </a:p>
        </p:txBody>
      </p:sp>
      <p:pic>
        <p:nvPicPr>
          <p:cNvPr id="20" name="Picture 19">
            <a:extLst>
              <a:ext uri="{FF2B5EF4-FFF2-40B4-BE49-F238E27FC236}">
                <a16:creationId xmlns:a16="http://schemas.microsoft.com/office/drawing/2014/main" id="{E3C377C1-9E15-4F7B-803B-124C96EFECCC}"/>
              </a:ext>
            </a:extLst>
          </p:cNvPr>
          <p:cNvPicPr>
            <a:picLocks noChangeAspect="1"/>
          </p:cNvPicPr>
          <p:nvPr/>
        </p:nvPicPr>
        <p:blipFill>
          <a:blip r:embed="rId3"/>
          <a:srcRect/>
          <a:stretch/>
        </p:blipFill>
        <p:spPr>
          <a:xfrm>
            <a:off x="5431316" y="777669"/>
            <a:ext cx="1958076" cy="3589740"/>
          </a:xfrm>
          <a:prstGeom prst="rect">
            <a:avLst/>
          </a:prstGeom>
          <a:effectLst>
            <a:outerShdw blurRad="127000" dist="50800" dir="5400000" algn="ctr" rotWithShape="0">
              <a:srgbClr val="000000">
                <a:alpha val="43137"/>
              </a:srgbClr>
            </a:outerShdw>
          </a:effectLst>
        </p:spPr>
      </p:pic>
      <p:sp>
        <p:nvSpPr>
          <p:cNvPr id="21" name="TextBox 20">
            <a:extLst>
              <a:ext uri="{FF2B5EF4-FFF2-40B4-BE49-F238E27FC236}">
                <a16:creationId xmlns:a16="http://schemas.microsoft.com/office/drawing/2014/main" id="{87B7230F-95F9-4249-AE00-F0CE574EDD12}"/>
              </a:ext>
            </a:extLst>
          </p:cNvPr>
          <p:cNvSpPr txBox="1"/>
          <p:nvPr/>
        </p:nvSpPr>
        <p:spPr>
          <a:xfrm>
            <a:off x="6200687" y="3599300"/>
            <a:ext cx="622453" cy="553998"/>
          </a:xfrm>
          <a:prstGeom prst="rect">
            <a:avLst/>
          </a:prstGeom>
          <a:noFill/>
        </p:spPr>
        <p:txBody>
          <a:bodyPr wrap="square">
            <a:spAutoFit/>
          </a:bodyPr>
          <a:lstStyle/>
          <a:p>
            <a:r>
              <a:rPr lang="en" sz="3000" dirty="0">
                <a:solidFill>
                  <a:srgbClr val="FFFFFF"/>
                </a:solidFill>
                <a:latin typeface="+mj-lt"/>
                <a:ea typeface="Hind"/>
                <a:cs typeface="Hind"/>
                <a:sym typeface="Hind"/>
              </a:rPr>
              <a:t>👆</a:t>
            </a:r>
            <a:endParaRPr lang="en-US" sz="3000" dirty="0">
              <a:latin typeface="+mj-lt"/>
            </a:endParaRPr>
          </a:p>
        </p:txBody>
      </p:sp>
    </p:spTree>
    <p:extLst>
      <p:ext uri="{BB962C8B-B14F-4D97-AF65-F5344CB8AC3E}">
        <p14:creationId xmlns:p14="http://schemas.microsoft.com/office/powerpoint/2010/main" val="3394204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xEl>
                                              <p:pRg st="0" end="0"/>
                                            </p:txEl>
                                          </p:spTgt>
                                        </p:tgtEl>
                                        <p:attrNameLst>
                                          <p:attrName>style.visibility</p:attrName>
                                        </p:attrNameLst>
                                      </p:cBhvr>
                                      <p:to>
                                        <p:strVal val="visible"/>
                                      </p:to>
                                    </p:set>
                                    <p:animEffect transition="in" filter="fade">
                                      <p:cBhvr>
                                        <p:cTn id="7" dur="500"/>
                                        <p:tgtEl>
                                          <p:spTgt spid="2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9" name="Google Shape;389;p34"/>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25</a:t>
            </a:fld>
            <a:endParaRPr/>
          </a:p>
        </p:txBody>
      </p:sp>
      <p:grpSp>
        <p:nvGrpSpPr>
          <p:cNvPr id="390" name="Google Shape;390;p34"/>
          <p:cNvGrpSpPr/>
          <p:nvPr/>
        </p:nvGrpSpPr>
        <p:grpSpPr>
          <a:xfrm>
            <a:off x="5353200" y="373572"/>
            <a:ext cx="2119546" cy="4396359"/>
            <a:chOff x="2547150" y="238125"/>
            <a:chExt cx="2525675" cy="5238750"/>
          </a:xfrm>
        </p:grpSpPr>
        <p:sp>
          <p:nvSpPr>
            <p:cNvPr id="391" name="Google Shape;391;p34"/>
            <p:cNvSpPr/>
            <p:nvPr/>
          </p:nvSpPr>
          <p:spPr>
            <a:xfrm>
              <a:off x="2547150" y="238125"/>
              <a:ext cx="2525675" cy="5238750"/>
            </a:xfrm>
            <a:custGeom>
              <a:avLst/>
              <a:gdLst/>
              <a:ahLst/>
              <a:cxnLst/>
              <a:rect l="l" t="t" r="r" b="b"/>
              <a:pathLst>
                <a:path w="101027" h="209550" extrusionOk="0">
                  <a:moveTo>
                    <a:pt x="98629" y="18886"/>
                  </a:moveTo>
                  <a:lnTo>
                    <a:pt x="98629" y="190364"/>
                  </a:lnTo>
                  <a:lnTo>
                    <a:pt x="2398" y="190364"/>
                  </a:lnTo>
                  <a:lnTo>
                    <a:pt x="2398" y="18886"/>
                  </a:lnTo>
                  <a:close/>
                  <a:moveTo>
                    <a:pt x="10343" y="0"/>
                  </a:moveTo>
                  <a:lnTo>
                    <a:pt x="9293" y="75"/>
                  </a:lnTo>
                  <a:lnTo>
                    <a:pt x="8244" y="225"/>
                  </a:lnTo>
                  <a:lnTo>
                    <a:pt x="7270" y="450"/>
                  </a:lnTo>
                  <a:lnTo>
                    <a:pt x="6295" y="824"/>
                  </a:lnTo>
                  <a:lnTo>
                    <a:pt x="5396" y="1274"/>
                  </a:lnTo>
                  <a:lnTo>
                    <a:pt x="4572" y="1799"/>
                  </a:lnTo>
                  <a:lnTo>
                    <a:pt x="3747" y="2398"/>
                  </a:lnTo>
                  <a:lnTo>
                    <a:pt x="2998" y="3073"/>
                  </a:lnTo>
                  <a:lnTo>
                    <a:pt x="2323" y="3747"/>
                  </a:lnTo>
                  <a:lnTo>
                    <a:pt x="1724" y="4572"/>
                  </a:lnTo>
                  <a:lnTo>
                    <a:pt x="1199" y="5396"/>
                  </a:lnTo>
                  <a:lnTo>
                    <a:pt x="824" y="6370"/>
                  </a:lnTo>
                  <a:lnTo>
                    <a:pt x="450" y="7270"/>
                  </a:lnTo>
                  <a:lnTo>
                    <a:pt x="225" y="8319"/>
                  </a:lnTo>
                  <a:lnTo>
                    <a:pt x="0" y="9293"/>
                  </a:lnTo>
                  <a:lnTo>
                    <a:pt x="0" y="10343"/>
                  </a:lnTo>
                  <a:lnTo>
                    <a:pt x="0" y="199207"/>
                  </a:lnTo>
                  <a:lnTo>
                    <a:pt x="0" y="200257"/>
                  </a:lnTo>
                  <a:lnTo>
                    <a:pt x="225" y="201231"/>
                  </a:lnTo>
                  <a:lnTo>
                    <a:pt x="450" y="202280"/>
                  </a:lnTo>
                  <a:lnTo>
                    <a:pt x="824" y="203180"/>
                  </a:lnTo>
                  <a:lnTo>
                    <a:pt x="1199" y="204154"/>
                  </a:lnTo>
                  <a:lnTo>
                    <a:pt x="1724" y="204978"/>
                  </a:lnTo>
                  <a:lnTo>
                    <a:pt x="2323" y="205803"/>
                  </a:lnTo>
                  <a:lnTo>
                    <a:pt x="2998" y="206477"/>
                  </a:lnTo>
                  <a:lnTo>
                    <a:pt x="3747" y="207152"/>
                  </a:lnTo>
                  <a:lnTo>
                    <a:pt x="4572" y="207751"/>
                  </a:lnTo>
                  <a:lnTo>
                    <a:pt x="5396" y="208276"/>
                  </a:lnTo>
                  <a:lnTo>
                    <a:pt x="6295" y="208726"/>
                  </a:lnTo>
                  <a:lnTo>
                    <a:pt x="7270" y="209100"/>
                  </a:lnTo>
                  <a:lnTo>
                    <a:pt x="8244" y="209325"/>
                  </a:lnTo>
                  <a:lnTo>
                    <a:pt x="9293" y="209475"/>
                  </a:lnTo>
                  <a:lnTo>
                    <a:pt x="10343" y="209550"/>
                  </a:lnTo>
                  <a:lnTo>
                    <a:pt x="90610" y="209550"/>
                  </a:lnTo>
                  <a:lnTo>
                    <a:pt x="91659" y="209475"/>
                  </a:lnTo>
                  <a:lnTo>
                    <a:pt x="92708" y="209325"/>
                  </a:lnTo>
                  <a:lnTo>
                    <a:pt x="93682" y="209100"/>
                  </a:lnTo>
                  <a:lnTo>
                    <a:pt x="94657" y="208726"/>
                  </a:lnTo>
                  <a:lnTo>
                    <a:pt x="95556" y="208276"/>
                  </a:lnTo>
                  <a:lnTo>
                    <a:pt x="96455" y="207751"/>
                  </a:lnTo>
                  <a:lnTo>
                    <a:pt x="97205" y="207152"/>
                  </a:lnTo>
                  <a:lnTo>
                    <a:pt x="97954" y="206477"/>
                  </a:lnTo>
                  <a:lnTo>
                    <a:pt x="98629" y="205803"/>
                  </a:lnTo>
                  <a:lnTo>
                    <a:pt x="99228" y="204978"/>
                  </a:lnTo>
                  <a:lnTo>
                    <a:pt x="99753" y="204154"/>
                  </a:lnTo>
                  <a:lnTo>
                    <a:pt x="100203" y="203180"/>
                  </a:lnTo>
                  <a:lnTo>
                    <a:pt x="100577" y="202280"/>
                  </a:lnTo>
                  <a:lnTo>
                    <a:pt x="100802" y="201231"/>
                  </a:lnTo>
                  <a:lnTo>
                    <a:pt x="100952" y="200257"/>
                  </a:lnTo>
                  <a:lnTo>
                    <a:pt x="101027" y="199207"/>
                  </a:lnTo>
                  <a:lnTo>
                    <a:pt x="101027" y="10343"/>
                  </a:lnTo>
                  <a:lnTo>
                    <a:pt x="100952" y="9293"/>
                  </a:lnTo>
                  <a:lnTo>
                    <a:pt x="100802" y="8319"/>
                  </a:lnTo>
                  <a:lnTo>
                    <a:pt x="100577" y="7270"/>
                  </a:lnTo>
                  <a:lnTo>
                    <a:pt x="100203" y="6370"/>
                  </a:lnTo>
                  <a:lnTo>
                    <a:pt x="99753" y="5396"/>
                  </a:lnTo>
                  <a:lnTo>
                    <a:pt x="99228" y="4572"/>
                  </a:lnTo>
                  <a:lnTo>
                    <a:pt x="98629" y="3747"/>
                  </a:lnTo>
                  <a:lnTo>
                    <a:pt x="97954" y="3073"/>
                  </a:lnTo>
                  <a:lnTo>
                    <a:pt x="97205" y="2398"/>
                  </a:lnTo>
                  <a:lnTo>
                    <a:pt x="96455" y="1799"/>
                  </a:lnTo>
                  <a:lnTo>
                    <a:pt x="95556" y="1274"/>
                  </a:lnTo>
                  <a:lnTo>
                    <a:pt x="94657" y="824"/>
                  </a:lnTo>
                  <a:lnTo>
                    <a:pt x="93682" y="450"/>
                  </a:lnTo>
                  <a:lnTo>
                    <a:pt x="92708" y="225"/>
                  </a:lnTo>
                  <a:lnTo>
                    <a:pt x="91659" y="75"/>
                  </a:lnTo>
                  <a:lnTo>
                    <a:pt x="90610" y="0"/>
                  </a:lnTo>
                  <a:close/>
                </a:path>
              </a:pathLst>
            </a:custGeom>
            <a:solidFill>
              <a:schemeClr val="lt1"/>
            </a:solidFill>
            <a:ln w="9525" cap="flat" cmpd="sng">
              <a:solidFill>
                <a:srgbClr val="FFCC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34"/>
            <p:cNvSpPr/>
            <p:nvPr/>
          </p:nvSpPr>
          <p:spPr>
            <a:xfrm>
              <a:off x="3557025" y="5147100"/>
              <a:ext cx="504050" cy="179900"/>
            </a:xfrm>
            <a:custGeom>
              <a:avLst/>
              <a:gdLst/>
              <a:ahLst/>
              <a:cxnLst/>
              <a:rect l="l" t="t" r="r" b="b"/>
              <a:pathLst>
                <a:path w="20162" h="7196" extrusionOk="0">
                  <a:moveTo>
                    <a:pt x="3598" y="0"/>
                  </a:moveTo>
                  <a:lnTo>
                    <a:pt x="2849" y="75"/>
                  </a:lnTo>
                  <a:lnTo>
                    <a:pt x="2174" y="300"/>
                  </a:lnTo>
                  <a:lnTo>
                    <a:pt x="1575" y="600"/>
                  </a:lnTo>
                  <a:lnTo>
                    <a:pt x="1050" y="1050"/>
                  </a:lnTo>
                  <a:lnTo>
                    <a:pt x="600" y="1574"/>
                  </a:lnTo>
                  <a:lnTo>
                    <a:pt x="301" y="2174"/>
                  </a:lnTo>
                  <a:lnTo>
                    <a:pt x="76" y="2848"/>
                  </a:lnTo>
                  <a:lnTo>
                    <a:pt x="1" y="3598"/>
                  </a:lnTo>
                  <a:lnTo>
                    <a:pt x="76" y="4347"/>
                  </a:lnTo>
                  <a:lnTo>
                    <a:pt x="301" y="5022"/>
                  </a:lnTo>
                  <a:lnTo>
                    <a:pt x="600" y="5621"/>
                  </a:lnTo>
                  <a:lnTo>
                    <a:pt x="1050" y="6146"/>
                  </a:lnTo>
                  <a:lnTo>
                    <a:pt x="1575" y="6596"/>
                  </a:lnTo>
                  <a:lnTo>
                    <a:pt x="2174" y="6896"/>
                  </a:lnTo>
                  <a:lnTo>
                    <a:pt x="2849" y="7120"/>
                  </a:lnTo>
                  <a:lnTo>
                    <a:pt x="3598" y="7195"/>
                  </a:lnTo>
                  <a:lnTo>
                    <a:pt x="16639" y="7195"/>
                  </a:lnTo>
                  <a:lnTo>
                    <a:pt x="17313" y="7120"/>
                  </a:lnTo>
                  <a:lnTo>
                    <a:pt x="17988" y="6896"/>
                  </a:lnTo>
                  <a:lnTo>
                    <a:pt x="18587" y="6596"/>
                  </a:lnTo>
                  <a:lnTo>
                    <a:pt x="19112" y="6146"/>
                  </a:lnTo>
                  <a:lnTo>
                    <a:pt x="19562" y="5621"/>
                  </a:lnTo>
                  <a:lnTo>
                    <a:pt x="19861" y="5022"/>
                  </a:lnTo>
                  <a:lnTo>
                    <a:pt x="20086" y="4347"/>
                  </a:lnTo>
                  <a:lnTo>
                    <a:pt x="20161" y="3598"/>
                  </a:lnTo>
                  <a:lnTo>
                    <a:pt x="20086" y="2848"/>
                  </a:lnTo>
                  <a:lnTo>
                    <a:pt x="19861" y="2174"/>
                  </a:lnTo>
                  <a:lnTo>
                    <a:pt x="19562" y="1574"/>
                  </a:lnTo>
                  <a:lnTo>
                    <a:pt x="19112" y="1050"/>
                  </a:lnTo>
                  <a:lnTo>
                    <a:pt x="18587" y="600"/>
                  </a:lnTo>
                  <a:lnTo>
                    <a:pt x="17988" y="300"/>
                  </a:lnTo>
                  <a:lnTo>
                    <a:pt x="17313" y="75"/>
                  </a:lnTo>
                  <a:lnTo>
                    <a:pt x="16639" y="0"/>
                  </a:lnTo>
                  <a:close/>
                </a:path>
              </a:pathLst>
            </a:custGeom>
            <a:solidFill>
              <a:schemeClr val="lt2"/>
            </a:solidFill>
            <a:ln w="9525" cap="flat" cmpd="sng">
              <a:solidFill>
                <a:srgbClr val="FFCC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4"/>
            <p:cNvSpPr/>
            <p:nvPr/>
          </p:nvSpPr>
          <p:spPr>
            <a:xfrm>
              <a:off x="3008050" y="423600"/>
              <a:ext cx="99325" cy="99325"/>
            </a:xfrm>
            <a:custGeom>
              <a:avLst/>
              <a:gdLst/>
              <a:ahLst/>
              <a:cxnLst/>
              <a:rect l="l" t="t" r="r" b="b"/>
              <a:pathLst>
                <a:path w="3973" h="3973" extrusionOk="0">
                  <a:moveTo>
                    <a:pt x="2024" y="1"/>
                  </a:moveTo>
                  <a:lnTo>
                    <a:pt x="1575" y="76"/>
                  </a:lnTo>
                  <a:lnTo>
                    <a:pt x="1200" y="151"/>
                  </a:lnTo>
                  <a:lnTo>
                    <a:pt x="900" y="375"/>
                  </a:lnTo>
                  <a:lnTo>
                    <a:pt x="600" y="600"/>
                  </a:lnTo>
                  <a:lnTo>
                    <a:pt x="375" y="900"/>
                  </a:lnTo>
                  <a:lnTo>
                    <a:pt x="151" y="1200"/>
                  </a:lnTo>
                  <a:lnTo>
                    <a:pt x="76" y="1575"/>
                  </a:lnTo>
                  <a:lnTo>
                    <a:pt x="1" y="2024"/>
                  </a:lnTo>
                  <a:lnTo>
                    <a:pt x="76" y="2399"/>
                  </a:lnTo>
                  <a:lnTo>
                    <a:pt x="151" y="2774"/>
                  </a:lnTo>
                  <a:lnTo>
                    <a:pt x="375" y="3073"/>
                  </a:lnTo>
                  <a:lnTo>
                    <a:pt x="600" y="3373"/>
                  </a:lnTo>
                  <a:lnTo>
                    <a:pt x="900" y="3673"/>
                  </a:lnTo>
                  <a:lnTo>
                    <a:pt x="1200" y="3823"/>
                  </a:lnTo>
                  <a:lnTo>
                    <a:pt x="1575" y="3973"/>
                  </a:lnTo>
                  <a:lnTo>
                    <a:pt x="2399" y="3973"/>
                  </a:lnTo>
                  <a:lnTo>
                    <a:pt x="2774"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4" y="151"/>
                  </a:lnTo>
                  <a:lnTo>
                    <a:pt x="2399" y="76"/>
                  </a:lnTo>
                  <a:lnTo>
                    <a:pt x="2024" y="1"/>
                  </a:lnTo>
                  <a:close/>
                </a:path>
              </a:pathLst>
            </a:custGeom>
            <a:solidFill>
              <a:schemeClr val="lt2"/>
            </a:solidFill>
            <a:ln w="9525" cap="flat" cmpd="sng">
              <a:solidFill>
                <a:srgbClr val="FFCC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34"/>
            <p:cNvSpPr/>
            <p:nvPr/>
          </p:nvSpPr>
          <p:spPr>
            <a:xfrm>
              <a:off x="3566400" y="434850"/>
              <a:ext cx="487175" cy="76850"/>
            </a:xfrm>
            <a:custGeom>
              <a:avLst/>
              <a:gdLst/>
              <a:ahLst/>
              <a:cxnLst/>
              <a:rect l="l" t="t" r="r" b="b"/>
              <a:pathLst>
                <a:path w="19487" h="3074" extrusionOk="0">
                  <a:moveTo>
                    <a:pt x="1275" y="0"/>
                  </a:moveTo>
                  <a:lnTo>
                    <a:pt x="1050" y="75"/>
                  </a:lnTo>
                  <a:lnTo>
                    <a:pt x="750" y="150"/>
                  </a:lnTo>
                  <a:lnTo>
                    <a:pt x="525" y="300"/>
                  </a:lnTo>
                  <a:lnTo>
                    <a:pt x="375" y="450"/>
                  </a:lnTo>
                  <a:lnTo>
                    <a:pt x="225" y="675"/>
                  </a:lnTo>
                  <a:lnTo>
                    <a:pt x="75" y="975"/>
                  </a:lnTo>
                  <a:lnTo>
                    <a:pt x="1" y="1274"/>
                  </a:lnTo>
                  <a:lnTo>
                    <a:pt x="1" y="1574"/>
                  </a:lnTo>
                  <a:lnTo>
                    <a:pt x="1" y="1874"/>
                  </a:lnTo>
                  <a:lnTo>
                    <a:pt x="75" y="2174"/>
                  </a:lnTo>
                  <a:lnTo>
                    <a:pt x="225" y="2399"/>
                  </a:lnTo>
                  <a:lnTo>
                    <a:pt x="375" y="2623"/>
                  </a:lnTo>
                  <a:lnTo>
                    <a:pt x="525" y="2773"/>
                  </a:lnTo>
                  <a:lnTo>
                    <a:pt x="750" y="2923"/>
                  </a:lnTo>
                  <a:lnTo>
                    <a:pt x="1050" y="2998"/>
                  </a:lnTo>
                  <a:lnTo>
                    <a:pt x="1275" y="3073"/>
                  </a:lnTo>
                  <a:lnTo>
                    <a:pt x="18137" y="3073"/>
                  </a:lnTo>
                  <a:lnTo>
                    <a:pt x="18437" y="2998"/>
                  </a:lnTo>
                  <a:lnTo>
                    <a:pt x="18662" y="2923"/>
                  </a:lnTo>
                  <a:lnTo>
                    <a:pt x="18887" y="2773"/>
                  </a:lnTo>
                  <a:lnTo>
                    <a:pt x="19112" y="2623"/>
                  </a:lnTo>
                  <a:lnTo>
                    <a:pt x="19262" y="2399"/>
                  </a:lnTo>
                  <a:lnTo>
                    <a:pt x="19337" y="2174"/>
                  </a:lnTo>
                  <a:lnTo>
                    <a:pt x="19412" y="1874"/>
                  </a:lnTo>
                  <a:lnTo>
                    <a:pt x="19486" y="1574"/>
                  </a:lnTo>
                  <a:lnTo>
                    <a:pt x="19412" y="1274"/>
                  </a:lnTo>
                  <a:lnTo>
                    <a:pt x="19337" y="975"/>
                  </a:lnTo>
                  <a:lnTo>
                    <a:pt x="19262" y="675"/>
                  </a:lnTo>
                  <a:lnTo>
                    <a:pt x="19112" y="450"/>
                  </a:lnTo>
                  <a:lnTo>
                    <a:pt x="18887" y="300"/>
                  </a:lnTo>
                  <a:lnTo>
                    <a:pt x="18662" y="150"/>
                  </a:lnTo>
                  <a:lnTo>
                    <a:pt x="18437" y="75"/>
                  </a:lnTo>
                  <a:lnTo>
                    <a:pt x="18137" y="0"/>
                  </a:lnTo>
                  <a:close/>
                </a:path>
              </a:pathLst>
            </a:custGeom>
            <a:solidFill>
              <a:schemeClr val="lt2"/>
            </a:solidFill>
            <a:ln w="9525" cap="flat" cmpd="sng">
              <a:solidFill>
                <a:srgbClr val="FFCC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 name="Google Shape;273;p24">
            <a:extLst>
              <a:ext uri="{FF2B5EF4-FFF2-40B4-BE49-F238E27FC236}">
                <a16:creationId xmlns:a16="http://schemas.microsoft.com/office/drawing/2014/main" id="{59ECCE53-2985-4A0B-B0CA-01734B5AF011}"/>
              </a:ext>
            </a:extLst>
          </p:cNvPr>
          <p:cNvSpPr txBox="1">
            <a:spLocks/>
          </p:cNvSpPr>
          <p:nvPr/>
        </p:nvSpPr>
        <p:spPr>
          <a:xfrm>
            <a:off x="721823" y="1127848"/>
            <a:ext cx="2855400" cy="514444"/>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00" dirty="0">
                <a:solidFill>
                  <a:schemeClr val="tx1"/>
                </a:solidFill>
                <a:latin typeface="+mn-lt"/>
              </a:rPr>
              <a:t>1.</a:t>
            </a:r>
            <a:r>
              <a:rPr lang="vi-VN" sz="1800" dirty="0">
                <a:solidFill>
                  <a:schemeClr val="tx1"/>
                </a:solidFill>
                <a:latin typeface="+mj-lt"/>
              </a:rPr>
              <a:t> </a:t>
            </a:r>
            <a:r>
              <a:rPr lang="en-US" sz="1800" dirty="0" err="1">
                <a:solidFill>
                  <a:schemeClr val="tx1"/>
                </a:solidFill>
                <a:latin typeface="+mj-lt"/>
              </a:rPr>
              <a:t>Màn</a:t>
            </a:r>
            <a:r>
              <a:rPr lang="en-US" sz="1800" dirty="0">
                <a:solidFill>
                  <a:schemeClr val="tx1"/>
                </a:solidFill>
                <a:latin typeface="+mj-lt"/>
              </a:rPr>
              <a:t> </a:t>
            </a:r>
            <a:r>
              <a:rPr lang="en-US" sz="1800" dirty="0" err="1">
                <a:solidFill>
                  <a:schemeClr val="tx1"/>
                </a:solidFill>
                <a:latin typeface="+mj-lt"/>
              </a:rPr>
              <a:t>hình</a:t>
            </a:r>
            <a:r>
              <a:rPr lang="en-US" sz="1800" dirty="0">
                <a:solidFill>
                  <a:schemeClr val="tx1"/>
                </a:solidFill>
                <a:latin typeface="+mj-lt"/>
              </a:rPr>
              <a:t> </a:t>
            </a:r>
            <a:r>
              <a:rPr lang="en-US" sz="1800" dirty="0" err="1">
                <a:solidFill>
                  <a:schemeClr val="tx1"/>
                </a:solidFill>
                <a:latin typeface="+mj-lt"/>
              </a:rPr>
              <a:t>chương</a:t>
            </a:r>
            <a:r>
              <a:rPr lang="en-US" sz="1800" dirty="0">
                <a:solidFill>
                  <a:schemeClr val="tx1"/>
                </a:solidFill>
                <a:latin typeface="+mj-lt"/>
              </a:rPr>
              <a:t> </a:t>
            </a:r>
            <a:r>
              <a:rPr lang="en-US" sz="1800" dirty="0" err="1">
                <a:solidFill>
                  <a:schemeClr val="tx1"/>
                </a:solidFill>
                <a:latin typeface="+mj-lt"/>
              </a:rPr>
              <a:t>trình</a:t>
            </a:r>
            <a:endParaRPr lang="vi-VN" sz="1800" dirty="0">
              <a:solidFill>
                <a:schemeClr val="tx1"/>
              </a:solidFill>
              <a:latin typeface="+mj-lt"/>
            </a:endParaRPr>
          </a:p>
        </p:txBody>
      </p:sp>
      <p:sp>
        <p:nvSpPr>
          <p:cNvPr id="11" name="Google Shape;282;p25">
            <a:extLst>
              <a:ext uri="{FF2B5EF4-FFF2-40B4-BE49-F238E27FC236}">
                <a16:creationId xmlns:a16="http://schemas.microsoft.com/office/drawing/2014/main" id="{94E824EF-E88C-4AD5-A689-D5520A8044CE}"/>
              </a:ext>
            </a:extLst>
          </p:cNvPr>
          <p:cNvSpPr txBox="1">
            <a:spLocks/>
          </p:cNvSpPr>
          <p:nvPr/>
        </p:nvSpPr>
        <p:spPr>
          <a:xfrm>
            <a:off x="920247" y="97305"/>
            <a:ext cx="2855400" cy="103054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100" b="0" i="0" u="none" strike="noStrike" cap="none">
                <a:solidFill>
                  <a:srgbClr val="FFFFFF"/>
                </a:solidFill>
                <a:latin typeface="Hind"/>
                <a:ea typeface="Hind"/>
                <a:cs typeface="Hind"/>
                <a:sym typeface="Hind"/>
              </a:defRPr>
            </a:lvl1pPr>
            <a:lvl2pPr marR="0" lvl="1" algn="r" rtl="0">
              <a:lnSpc>
                <a:spcPct val="100000"/>
              </a:lnSpc>
              <a:spcBef>
                <a:spcPts val="0"/>
              </a:spcBef>
              <a:spcAft>
                <a:spcPts val="0"/>
              </a:spcAft>
              <a:buClr>
                <a:srgbClr val="000000"/>
              </a:buClr>
              <a:buFont typeface="Arial"/>
              <a:buNone/>
              <a:defRPr sz="1100" b="0" i="0" u="none" strike="noStrike" cap="none">
                <a:solidFill>
                  <a:srgbClr val="FFFFFF"/>
                </a:solidFill>
                <a:latin typeface="Hind"/>
                <a:ea typeface="Hind"/>
                <a:cs typeface="Hind"/>
                <a:sym typeface="Hind"/>
              </a:defRPr>
            </a:lvl2pPr>
            <a:lvl3pPr marR="0" lvl="2" algn="r" rtl="0">
              <a:lnSpc>
                <a:spcPct val="100000"/>
              </a:lnSpc>
              <a:spcBef>
                <a:spcPts val="0"/>
              </a:spcBef>
              <a:spcAft>
                <a:spcPts val="0"/>
              </a:spcAft>
              <a:buClr>
                <a:srgbClr val="000000"/>
              </a:buClr>
              <a:buFont typeface="Arial"/>
              <a:buNone/>
              <a:defRPr sz="1100" b="0" i="0" u="none" strike="noStrike" cap="none">
                <a:solidFill>
                  <a:srgbClr val="FFFFFF"/>
                </a:solidFill>
                <a:latin typeface="Hind"/>
                <a:ea typeface="Hind"/>
                <a:cs typeface="Hind"/>
                <a:sym typeface="Hind"/>
              </a:defRPr>
            </a:lvl3pPr>
            <a:lvl4pPr marR="0" lvl="3" algn="r" rtl="0">
              <a:lnSpc>
                <a:spcPct val="100000"/>
              </a:lnSpc>
              <a:spcBef>
                <a:spcPts val="0"/>
              </a:spcBef>
              <a:spcAft>
                <a:spcPts val="0"/>
              </a:spcAft>
              <a:buClr>
                <a:srgbClr val="000000"/>
              </a:buClr>
              <a:buFont typeface="Arial"/>
              <a:buNone/>
              <a:defRPr sz="1100" b="0" i="0" u="none" strike="noStrike" cap="none">
                <a:solidFill>
                  <a:srgbClr val="FFFFFF"/>
                </a:solidFill>
                <a:latin typeface="Hind"/>
                <a:ea typeface="Hind"/>
                <a:cs typeface="Hind"/>
                <a:sym typeface="Hind"/>
              </a:defRPr>
            </a:lvl4pPr>
            <a:lvl5pPr marR="0" lvl="4" algn="r" rtl="0">
              <a:lnSpc>
                <a:spcPct val="100000"/>
              </a:lnSpc>
              <a:spcBef>
                <a:spcPts val="0"/>
              </a:spcBef>
              <a:spcAft>
                <a:spcPts val="0"/>
              </a:spcAft>
              <a:buClr>
                <a:srgbClr val="000000"/>
              </a:buClr>
              <a:buFont typeface="Arial"/>
              <a:buNone/>
              <a:defRPr sz="1100" b="0" i="0" u="none" strike="noStrike" cap="none">
                <a:solidFill>
                  <a:srgbClr val="FFFFFF"/>
                </a:solidFill>
                <a:latin typeface="Hind"/>
                <a:ea typeface="Hind"/>
                <a:cs typeface="Hind"/>
                <a:sym typeface="Hind"/>
              </a:defRPr>
            </a:lvl5pPr>
            <a:lvl6pPr marR="0" lvl="5" algn="r" rtl="0">
              <a:lnSpc>
                <a:spcPct val="100000"/>
              </a:lnSpc>
              <a:spcBef>
                <a:spcPts val="0"/>
              </a:spcBef>
              <a:spcAft>
                <a:spcPts val="0"/>
              </a:spcAft>
              <a:buClr>
                <a:srgbClr val="000000"/>
              </a:buClr>
              <a:buFont typeface="Arial"/>
              <a:buNone/>
              <a:defRPr sz="1100" b="0" i="0" u="none" strike="noStrike" cap="none">
                <a:solidFill>
                  <a:srgbClr val="FFFFFF"/>
                </a:solidFill>
                <a:latin typeface="Hind"/>
                <a:ea typeface="Hind"/>
                <a:cs typeface="Hind"/>
                <a:sym typeface="Hind"/>
              </a:defRPr>
            </a:lvl6pPr>
            <a:lvl7pPr marR="0" lvl="6" algn="r" rtl="0">
              <a:lnSpc>
                <a:spcPct val="100000"/>
              </a:lnSpc>
              <a:spcBef>
                <a:spcPts val="0"/>
              </a:spcBef>
              <a:spcAft>
                <a:spcPts val="0"/>
              </a:spcAft>
              <a:buClr>
                <a:srgbClr val="000000"/>
              </a:buClr>
              <a:buFont typeface="Arial"/>
              <a:buNone/>
              <a:defRPr sz="1100" b="0" i="0" u="none" strike="noStrike" cap="none">
                <a:solidFill>
                  <a:srgbClr val="FFFFFF"/>
                </a:solidFill>
                <a:latin typeface="Hind"/>
                <a:ea typeface="Hind"/>
                <a:cs typeface="Hind"/>
                <a:sym typeface="Hind"/>
              </a:defRPr>
            </a:lvl7pPr>
            <a:lvl8pPr marR="0" lvl="7" algn="r" rtl="0">
              <a:lnSpc>
                <a:spcPct val="100000"/>
              </a:lnSpc>
              <a:spcBef>
                <a:spcPts val="0"/>
              </a:spcBef>
              <a:spcAft>
                <a:spcPts val="0"/>
              </a:spcAft>
              <a:buClr>
                <a:srgbClr val="000000"/>
              </a:buClr>
              <a:buFont typeface="Arial"/>
              <a:buNone/>
              <a:defRPr sz="1100" b="0" i="0" u="none" strike="noStrike" cap="none">
                <a:solidFill>
                  <a:srgbClr val="FFFFFF"/>
                </a:solidFill>
                <a:latin typeface="Hind"/>
                <a:ea typeface="Hind"/>
                <a:cs typeface="Hind"/>
                <a:sym typeface="Hind"/>
              </a:defRPr>
            </a:lvl8pPr>
            <a:lvl9pPr marR="0" lvl="8" algn="r" rtl="0">
              <a:lnSpc>
                <a:spcPct val="100000"/>
              </a:lnSpc>
              <a:spcBef>
                <a:spcPts val="0"/>
              </a:spcBef>
              <a:spcAft>
                <a:spcPts val="0"/>
              </a:spcAft>
              <a:buClr>
                <a:srgbClr val="000000"/>
              </a:buClr>
              <a:buFont typeface="Arial"/>
              <a:buNone/>
              <a:defRPr sz="1100" b="0" i="0" u="none" strike="noStrike" cap="none">
                <a:solidFill>
                  <a:srgbClr val="FFFFFF"/>
                </a:solidFill>
                <a:latin typeface="Hind"/>
                <a:ea typeface="Hind"/>
                <a:cs typeface="Hind"/>
                <a:sym typeface="Hind"/>
              </a:defRPr>
            </a:lvl9pPr>
          </a:lstStyle>
          <a:p>
            <a:pPr algn="l"/>
            <a:r>
              <a:rPr lang="en-US" sz="2800" b="1" dirty="0">
                <a:solidFill>
                  <a:schemeClr val="tx1"/>
                </a:solidFill>
                <a:latin typeface="+mj-lt"/>
              </a:rPr>
              <a:t>CÀI ĐẶT &amp; </a:t>
            </a:r>
          </a:p>
          <a:p>
            <a:pPr algn="l"/>
            <a:r>
              <a:rPr lang="en-US" sz="2800" b="1" dirty="0">
                <a:solidFill>
                  <a:schemeClr val="tx1"/>
                </a:solidFill>
                <a:latin typeface="+mj-lt"/>
              </a:rPr>
              <a:t>THỬ NGHIỆM</a:t>
            </a:r>
          </a:p>
        </p:txBody>
      </p:sp>
      <p:sp>
        <p:nvSpPr>
          <p:cNvPr id="12" name="Hexagon 11">
            <a:extLst>
              <a:ext uri="{FF2B5EF4-FFF2-40B4-BE49-F238E27FC236}">
                <a16:creationId xmlns:a16="http://schemas.microsoft.com/office/drawing/2014/main" id="{E7510586-6E08-4980-9189-4295C152335E}"/>
              </a:ext>
            </a:extLst>
          </p:cNvPr>
          <p:cNvSpPr/>
          <p:nvPr/>
        </p:nvSpPr>
        <p:spPr>
          <a:xfrm rot="5400000">
            <a:off x="254700" y="76359"/>
            <a:ext cx="644601" cy="686493"/>
          </a:xfrm>
          <a:prstGeom prst="hexagon">
            <a:avLst/>
          </a:prstGeom>
          <a:solidFill>
            <a:schemeClr val="tx1">
              <a:lumMod val="95000"/>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13" name="TextBox 12">
            <a:extLst>
              <a:ext uri="{FF2B5EF4-FFF2-40B4-BE49-F238E27FC236}">
                <a16:creationId xmlns:a16="http://schemas.microsoft.com/office/drawing/2014/main" id="{9A89EAAB-5EEA-4BE5-BCEE-246048631FC1}"/>
              </a:ext>
            </a:extLst>
          </p:cNvPr>
          <p:cNvSpPr txBox="1"/>
          <p:nvPr/>
        </p:nvSpPr>
        <p:spPr>
          <a:xfrm>
            <a:off x="341516" y="142606"/>
            <a:ext cx="470970" cy="553998"/>
          </a:xfrm>
          <a:prstGeom prst="rect">
            <a:avLst/>
          </a:prstGeom>
          <a:noFill/>
        </p:spPr>
        <p:txBody>
          <a:bodyPr wrap="square">
            <a:spAutoFit/>
          </a:bodyPr>
          <a:lstStyle/>
          <a:p>
            <a:pPr algn="ctr"/>
            <a:r>
              <a:rPr lang="en-US" altLang="zh-CN" sz="3000" b="1" dirty="0">
                <a:solidFill>
                  <a:schemeClr val="bg2">
                    <a:lumMod val="10000"/>
                  </a:schemeClr>
                </a:solidFill>
                <a:effectLst>
                  <a:outerShdw blurRad="38100" dist="19050" dir="2700000" algn="tl" rotWithShape="0">
                    <a:schemeClr val="dk1">
                      <a:lumMod val="50000"/>
                      <a:alpha val="40000"/>
                    </a:schemeClr>
                  </a:outerShdw>
                </a:effectLst>
              </a:rPr>
              <a:t>3</a:t>
            </a:r>
          </a:p>
        </p:txBody>
      </p:sp>
      <p:grpSp>
        <p:nvGrpSpPr>
          <p:cNvPr id="14" name="Google Shape;1266;p51">
            <a:extLst>
              <a:ext uri="{FF2B5EF4-FFF2-40B4-BE49-F238E27FC236}">
                <a16:creationId xmlns:a16="http://schemas.microsoft.com/office/drawing/2014/main" id="{3869187B-59C8-4312-9CC5-FFA330554F03}"/>
              </a:ext>
            </a:extLst>
          </p:cNvPr>
          <p:cNvGrpSpPr/>
          <p:nvPr/>
        </p:nvGrpSpPr>
        <p:grpSpPr>
          <a:xfrm>
            <a:off x="1190373" y="1767620"/>
            <a:ext cx="379778" cy="314254"/>
            <a:chOff x="6931035" y="3184144"/>
            <a:chExt cx="716128" cy="719903"/>
          </a:xfrm>
        </p:grpSpPr>
        <p:sp>
          <p:nvSpPr>
            <p:cNvPr id="15" name="Google Shape;1267;p51">
              <a:extLst>
                <a:ext uri="{FF2B5EF4-FFF2-40B4-BE49-F238E27FC236}">
                  <a16:creationId xmlns:a16="http://schemas.microsoft.com/office/drawing/2014/main" id="{833EEF84-42F6-4D3C-8FE7-695F4EB372B9}"/>
                </a:ext>
              </a:extLst>
            </p:cNvPr>
            <p:cNvSpPr/>
            <p:nvPr/>
          </p:nvSpPr>
          <p:spPr>
            <a:xfrm>
              <a:off x="7304099" y="3430106"/>
              <a:ext cx="343064" cy="228463"/>
            </a:xfrm>
            <a:custGeom>
              <a:avLst/>
              <a:gdLst/>
              <a:ahLst/>
              <a:cxnLst/>
              <a:rect l="l" t="t" r="r" b="b"/>
              <a:pathLst>
                <a:path w="590" h="391" extrusionOk="0">
                  <a:moveTo>
                    <a:pt x="507" y="0"/>
                  </a:moveTo>
                  <a:cubicBezTo>
                    <a:pt x="196" y="0"/>
                    <a:pt x="196" y="0"/>
                    <a:pt x="196" y="0"/>
                  </a:cubicBezTo>
                  <a:cubicBezTo>
                    <a:pt x="194" y="0"/>
                    <a:pt x="192" y="0"/>
                    <a:pt x="191" y="2"/>
                  </a:cubicBezTo>
                  <a:cubicBezTo>
                    <a:pt x="2" y="190"/>
                    <a:pt x="2" y="190"/>
                    <a:pt x="2" y="190"/>
                  </a:cubicBezTo>
                  <a:cubicBezTo>
                    <a:pt x="0" y="193"/>
                    <a:pt x="0" y="197"/>
                    <a:pt x="2" y="200"/>
                  </a:cubicBezTo>
                  <a:cubicBezTo>
                    <a:pt x="191" y="389"/>
                    <a:pt x="191" y="389"/>
                    <a:pt x="191" y="389"/>
                  </a:cubicBezTo>
                  <a:cubicBezTo>
                    <a:pt x="192" y="390"/>
                    <a:pt x="194" y="391"/>
                    <a:pt x="196" y="391"/>
                  </a:cubicBezTo>
                  <a:cubicBezTo>
                    <a:pt x="507" y="391"/>
                    <a:pt x="507" y="391"/>
                    <a:pt x="507" y="391"/>
                  </a:cubicBezTo>
                  <a:cubicBezTo>
                    <a:pt x="553" y="391"/>
                    <a:pt x="590" y="353"/>
                    <a:pt x="590" y="307"/>
                  </a:cubicBezTo>
                  <a:cubicBezTo>
                    <a:pt x="590" y="83"/>
                    <a:pt x="590" y="83"/>
                    <a:pt x="590" y="83"/>
                  </a:cubicBezTo>
                  <a:cubicBezTo>
                    <a:pt x="590" y="37"/>
                    <a:pt x="553" y="0"/>
                    <a:pt x="507"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 name="Google Shape;1268;p51">
              <a:extLst>
                <a:ext uri="{FF2B5EF4-FFF2-40B4-BE49-F238E27FC236}">
                  <a16:creationId xmlns:a16="http://schemas.microsoft.com/office/drawing/2014/main" id="{FA2B4985-A09D-4938-B7D9-19F92D32C4D1}"/>
                </a:ext>
              </a:extLst>
            </p:cNvPr>
            <p:cNvSpPr/>
            <p:nvPr/>
          </p:nvSpPr>
          <p:spPr>
            <a:xfrm>
              <a:off x="6931035" y="3430106"/>
              <a:ext cx="343548" cy="228463"/>
            </a:xfrm>
            <a:custGeom>
              <a:avLst/>
              <a:gdLst/>
              <a:ahLst/>
              <a:cxnLst/>
              <a:rect l="l" t="t" r="r" b="b"/>
              <a:pathLst>
                <a:path w="591" h="391" extrusionOk="0">
                  <a:moveTo>
                    <a:pt x="84" y="0"/>
                  </a:moveTo>
                  <a:cubicBezTo>
                    <a:pt x="38" y="0"/>
                    <a:pt x="0" y="37"/>
                    <a:pt x="0" y="83"/>
                  </a:cubicBezTo>
                  <a:cubicBezTo>
                    <a:pt x="0" y="307"/>
                    <a:pt x="0" y="307"/>
                    <a:pt x="0" y="307"/>
                  </a:cubicBezTo>
                  <a:cubicBezTo>
                    <a:pt x="0" y="353"/>
                    <a:pt x="38" y="391"/>
                    <a:pt x="84" y="391"/>
                  </a:cubicBezTo>
                  <a:cubicBezTo>
                    <a:pt x="395" y="391"/>
                    <a:pt x="395" y="391"/>
                    <a:pt x="395" y="391"/>
                  </a:cubicBezTo>
                  <a:cubicBezTo>
                    <a:pt x="396" y="391"/>
                    <a:pt x="398" y="390"/>
                    <a:pt x="399" y="389"/>
                  </a:cubicBezTo>
                  <a:cubicBezTo>
                    <a:pt x="588" y="200"/>
                    <a:pt x="588" y="200"/>
                    <a:pt x="588" y="200"/>
                  </a:cubicBezTo>
                  <a:cubicBezTo>
                    <a:pt x="591" y="197"/>
                    <a:pt x="591" y="193"/>
                    <a:pt x="588" y="190"/>
                  </a:cubicBezTo>
                  <a:cubicBezTo>
                    <a:pt x="399" y="2"/>
                    <a:pt x="399" y="2"/>
                    <a:pt x="399" y="2"/>
                  </a:cubicBezTo>
                  <a:cubicBezTo>
                    <a:pt x="398" y="0"/>
                    <a:pt x="396" y="0"/>
                    <a:pt x="395" y="0"/>
                  </a:cubicBezTo>
                  <a:lnTo>
                    <a:pt x="84" y="0"/>
                  </a:ln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 name="Google Shape;1269;p51">
              <a:extLst>
                <a:ext uri="{FF2B5EF4-FFF2-40B4-BE49-F238E27FC236}">
                  <a16:creationId xmlns:a16="http://schemas.microsoft.com/office/drawing/2014/main" id="{A08C8F59-58AD-4E0E-A844-CD629A03B41C}"/>
                </a:ext>
              </a:extLst>
            </p:cNvPr>
            <p:cNvSpPr/>
            <p:nvPr/>
          </p:nvSpPr>
          <p:spPr>
            <a:xfrm>
              <a:off x="7175631" y="3184144"/>
              <a:ext cx="227419" cy="345369"/>
            </a:xfrm>
            <a:custGeom>
              <a:avLst/>
              <a:gdLst/>
              <a:ahLst/>
              <a:cxnLst/>
              <a:rect l="l" t="t" r="r" b="b"/>
              <a:pathLst>
                <a:path w="391" h="591" extrusionOk="0">
                  <a:moveTo>
                    <a:pt x="307" y="0"/>
                  </a:moveTo>
                  <a:cubicBezTo>
                    <a:pt x="84" y="0"/>
                    <a:pt x="84" y="0"/>
                    <a:pt x="84" y="0"/>
                  </a:cubicBezTo>
                  <a:cubicBezTo>
                    <a:pt x="37" y="0"/>
                    <a:pt x="0" y="38"/>
                    <a:pt x="0" y="84"/>
                  </a:cubicBezTo>
                  <a:cubicBezTo>
                    <a:pt x="0" y="395"/>
                    <a:pt x="0" y="395"/>
                    <a:pt x="0" y="395"/>
                  </a:cubicBezTo>
                  <a:cubicBezTo>
                    <a:pt x="0" y="396"/>
                    <a:pt x="1" y="398"/>
                    <a:pt x="2" y="399"/>
                  </a:cubicBezTo>
                  <a:cubicBezTo>
                    <a:pt x="191" y="588"/>
                    <a:pt x="191" y="588"/>
                    <a:pt x="191" y="588"/>
                  </a:cubicBezTo>
                  <a:cubicBezTo>
                    <a:pt x="193" y="591"/>
                    <a:pt x="198" y="591"/>
                    <a:pt x="200" y="588"/>
                  </a:cubicBezTo>
                  <a:cubicBezTo>
                    <a:pt x="389" y="399"/>
                    <a:pt x="389" y="399"/>
                    <a:pt x="389" y="399"/>
                  </a:cubicBezTo>
                  <a:cubicBezTo>
                    <a:pt x="390" y="398"/>
                    <a:pt x="391" y="396"/>
                    <a:pt x="391" y="395"/>
                  </a:cubicBezTo>
                  <a:cubicBezTo>
                    <a:pt x="391" y="84"/>
                    <a:pt x="391" y="84"/>
                    <a:pt x="391" y="84"/>
                  </a:cubicBezTo>
                  <a:cubicBezTo>
                    <a:pt x="391" y="38"/>
                    <a:pt x="354" y="0"/>
                    <a:pt x="307" y="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8" name="Google Shape;1270;p51">
              <a:extLst>
                <a:ext uri="{FF2B5EF4-FFF2-40B4-BE49-F238E27FC236}">
                  <a16:creationId xmlns:a16="http://schemas.microsoft.com/office/drawing/2014/main" id="{4FD28F62-2DF9-4B3A-8560-5310F560D7BA}"/>
                </a:ext>
              </a:extLst>
            </p:cNvPr>
            <p:cNvSpPr/>
            <p:nvPr/>
          </p:nvSpPr>
          <p:spPr>
            <a:xfrm>
              <a:off x="7175631" y="3558678"/>
              <a:ext cx="227419" cy="345369"/>
            </a:xfrm>
            <a:custGeom>
              <a:avLst/>
              <a:gdLst/>
              <a:ahLst/>
              <a:cxnLst/>
              <a:rect l="l" t="t" r="r" b="b"/>
              <a:pathLst>
                <a:path w="391" h="591" extrusionOk="0">
                  <a:moveTo>
                    <a:pt x="84" y="591"/>
                  </a:moveTo>
                  <a:cubicBezTo>
                    <a:pt x="307" y="591"/>
                    <a:pt x="307" y="591"/>
                    <a:pt x="307" y="591"/>
                  </a:cubicBezTo>
                  <a:cubicBezTo>
                    <a:pt x="354" y="591"/>
                    <a:pt x="391" y="553"/>
                    <a:pt x="391" y="507"/>
                  </a:cubicBezTo>
                  <a:cubicBezTo>
                    <a:pt x="391" y="197"/>
                    <a:pt x="391" y="197"/>
                    <a:pt x="391" y="197"/>
                  </a:cubicBezTo>
                  <a:cubicBezTo>
                    <a:pt x="391" y="195"/>
                    <a:pt x="390" y="193"/>
                    <a:pt x="389" y="192"/>
                  </a:cubicBezTo>
                  <a:cubicBezTo>
                    <a:pt x="200" y="3"/>
                    <a:pt x="200" y="3"/>
                    <a:pt x="200" y="3"/>
                  </a:cubicBezTo>
                  <a:cubicBezTo>
                    <a:pt x="198" y="0"/>
                    <a:pt x="193" y="0"/>
                    <a:pt x="191" y="3"/>
                  </a:cubicBezTo>
                  <a:cubicBezTo>
                    <a:pt x="2" y="192"/>
                    <a:pt x="2" y="192"/>
                    <a:pt x="2" y="192"/>
                  </a:cubicBezTo>
                  <a:cubicBezTo>
                    <a:pt x="1" y="193"/>
                    <a:pt x="0" y="195"/>
                    <a:pt x="0" y="197"/>
                  </a:cubicBezTo>
                  <a:cubicBezTo>
                    <a:pt x="0" y="507"/>
                    <a:pt x="0" y="507"/>
                    <a:pt x="0" y="507"/>
                  </a:cubicBezTo>
                  <a:cubicBezTo>
                    <a:pt x="0" y="553"/>
                    <a:pt x="37" y="591"/>
                    <a:pt x="84" y="59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sp>
        <p:nvSpPr>
          <p:cNvPr id="19" name="Google Shape;273;p24">
            <a:extLst>
              <a:ext uri="{FF2B5EF4-FFF2-40B4-BE49-F238E27FC236}">
                <a16:creationId xmlns:a16="http://schemas.microsoft.com/office/drawing/2014/main" id="{DCBDE26A-0404-46E4-B29A-0EA22C9C53A9}"/>
              </a:ext>
            </a:extLst>
          </p:cNvPr>
          <p:cNvSpPr txBox="1">
            <a:spLocks/>
          </p:cNvSpPr>
          <p:nvPr/>
        </p:nvSpPr>
        <p:spPr>
          <a:xfrm>
            <a:off x="1617847" y="1713447"/>
            <a:ext cx="2505677" cy="42260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1pPr>
            <a:lvl2pPr marR="0" lvl="1"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2pPr>
            <a:lvl3pPr marR="0" lvl="2"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3pPr>
            <a:lvl4pPr marR="0" lvl="3"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4pPr>
            <a:lvl5pPr marR="0" lvl="4"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5pPr>
            <a:lvl6pPr marR="0" lvl="5"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6pPr>
            <a:lvl7pPr marR="0" lvl="6"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7pPr>
            <a:lvl8pPr marR="0" lvl="7"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8pPr>
            <a:lvl9pPr marR="0" lvl="8"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9pPr>
          </a:lstStyle>
          <a:p>
            <a:r>
              <a:rPr lang="en-US" sz="1800" dirty="0">
                <a:solidFill>
                  <a:srgbClr val="FFC000"/>
                </a:solidFill>
                <a:latin typeface="+mn-lt"/>
              </a:rPr>
              <a:t>NẠP TIỀN VÀO THẺ</a:t>
            </a:r>
            <a:endParaRPr lang="vi-VN" sz="1800" dirty="0">
              <a:solidFill>
                <a:srgbClr val="FFC000"/>
              </a:solidFill>
              <a:latin typeface="+mj-lt"/>
            </a:endParaRPr>
          </a:p>
        </p:txBody>
      </p:sp>
      <p:pic>
        <p:nvPicPr>
          <p:cNvPr id="20" name="Picture 19">
            <a:extLst>
              <a:ext uri="{FF2B5EF4-FFF2-40B4-BE49-F238E27FC236}">
                <a16:creationId xmlns:a16="http://schemas.microsoft.com/office/drawing/2014/main" id="{E3C377C1-9E15-4F7B-803B-124C96EFECCC}"/>
              </a:ext>
            </a:extLst>
          </p:cNvPr>
          <p:cNvPicPr>
            <a:picLocks noChangeAspect="1"/>
          </p:cNvPicPr>
          <p:nvPr/>
        </p:nvPicPr>
        <p:blipFill>
          <a:blip r:embed="rId3"/>
          <a:srcRect/>
          <a:stretch/>
        </p:blipFill>
        <p:spPr>
          <a:xfrm>
            <a:off x="5436554" y="777669"/>
            <a:ext cx="1952838" cy="3589740"/>
          </a:xfrm>
          <a:prstGeom prst="rect">
            <a:avLst/>
          </a:prstGeom>
          <a:effectLst>
            <a:outerShdw blurRad="127000" dist="50800" dir="5400000" algn="ctr" rotWithShape="0">
              <a:srgbClr val="000000">
                <a:alpha val="43137"/>
              </a:srgbClr>
            </a:outerShdw>
          </a:effectLst>
        </p:spPr>
      </p:pic>
    </p:spTree>
    <p:extLst>
      <p:ext uri="{BB962C8B-B14F-4D97-AF65-F5344CB8AC3E}">
        <p14:creationId xmlns:p14="http://schemas.microsoft.com/office/powerpoint/2010/main" val="25373137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9" name="Google Shape;389;p34"/>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26</a:t>
            </a:fld>
            <a:endParaRPr/>
          </a:p>
        </p:txBody>
      </p:sp>
      <p:grpSp>
        <p:nvGrpSpPr>
          <p:cNvPr id="390" name="Google Shape;390;p34"/>
          <p:cNvGrpSpPr/>
          <p:nvPr/>
        </p:nvGrpSpPr>
        <p:grpSpPr>
          <a:xfrm>
            <a:off x="5353200" y="373572"/>
            <a:ext cx="2119546" cy="4396359"/>
            <a:chOff x="2547150" y="238125"/>
            <a:chExt cx="2525675" cy="5238750"/>
          </a:xfrm>
        </p:grpSpPr>
        <p:sp>
          <p:nvSpPr>
            <p:cNvPr id="391" name="Google Shape;391;p34"/>
            <p:cNvSpPr/>
            <p:nvPr/>
          </p:nvSpPr>
          <p:spPr>
            <a:xfrm>
              <a:off x="2547150" y="238125"/>
              <a:ext cx="2525675" cy="5238750"/>
            </a:xfrm>
            <a:custGeom>
              <a:avLst/>
              <a:gdLst/>
              <a:ahLst/>
              <a:cxnLst/>
              <a:rect l="l" t="t" r="r" b="b"/>
              <a:pathLst>
                <a:path w="101027" h="209550" extrusionOk="0">
                  <a:moveTo>
                    <a:pt x="98629" y="18886"/>
                  </a:moveTo>
                  <a:lnTo>
                    <a:pt x="98629" y="190364"/>
                  </a:lnTo>
                  <a:lnTo>
                    <a:pt x="2398" y="190364"/>
                  </a:lnTo>
                  <a:lnTo>
                    <a:pt x="2398" y="18886"/>
                  </a:lnTo>
                  <a:close/>
                  <a:moveTo>
                    <a:pt x="10343" y="0"/>
                  </a:moveTo>
                  <a:lnTo>
                    <a:pt x="9293" y="75"/>
                  </a:lnTo>
                  <a:lnTo>
                    <a:pt x="8244" y="225"/>
                  </a:lnTo>
                  <a:lnTo>
                    <a:pt x="7270" y="450"/>
                  </a:lnTo>
                  <a:lnTo>
                    <a:pt x="6295" y="824"/>
                  </a:lnTo>
                  <a:lnTo>
                    <a:pt x="5396" y="1274"/>
                  </a:lnTo>
                  <a:lnTo>
                    <a:pt x="4572" y="1799"/>
                  </a:lnTo>
                  <a:lnTo>
                    <a:pt x="3747" y="2398"/>
                  </a:lnTo>
                  <a:lnTo>
                    <a:pt x="2998" y="3073"/>
                  </a:lnTo>
                  <a:lnTo>
                    <a:pt x="2323" y="3747"/>
                  </a:lnTo>
                  <a:lnTo>
                    <a:pt x="1724" y="4572"/>
                  </a:lnTo>
                  <a:lnTo>
                    <a:pt x="1199" y="5396"/>
                  </a:lnTo>
                  <a:lnTo>
                    <a:pt x="824" y="6370"/>
                  </a:lnTo>
                  <a:lnTo>
                    <a:pt x="450" y="7270"/>
                  </a:lnTo>
                  <a:lnTo>
                    <a:pt x="225" y="8319"/>
                  </a:lnTo>
                  <a:lnTo>
                    <a:pt x="0" y="9293"/>
                  </a:lnTo>
                  <a:lnTo>
                    <a:pt x="0" y="10343"/>
                  </a:lnTo>
                  <a:lnTo>
                    <a:pt x="0" y="199207"/>
                  </a:lnTo>
                  <a:lnTo>
                    <a:pt x="0" y="200257"/>
                  </a:lnTo>
                  <a:lnTo>
                    <a:pt x="225" y="201231"/>
                  </a:lnTo>
                  <a:lnTo>
                    <a:pt x="450" y="202280"/>
                  </a:lnTo>
                  <a:lnTo>
                    <a:pt x="824" y="203180"/>
                  </a:lnTo>
                  <a:lnTo>
                    <a:pt x="1199" y="204154"/>
                  </a:lnTo>
                  <a:lnTo>
                    <a:pt x="1724" y="204978"/>
                  </a:lnTo>
                  <a:lnTo>
                    <a:pt x="2323" y="205803"/>
                  </a:lnTo>
                  <a:lnTo>
                    <a:pt x="2998" y="206477"/>
                  </a:lnTo>
                  <a:lnTo>
                    <a:pt x="3747" y="207152"/>
                  </a:lnTo>
                  <a:lnTo>
                    <a:pt x="4572" y="207751"/>
                  </a:lnTo>
                  <a:lnTo>
                    <a:pt x="5396" y="208276"/>
                  </a:lnTo>
                  <a:lnTo>
                    <a:pt x="6295" y="208726"/>
                  </a:lnTo>
                  <a:lnTo>
                    <a:pt x="7270" y="209100"/>
                  </a:lnTo>
                  <a:lnTo>
                    <a:pt x="8244" y="209325"/>
                  </a:lnTo>
                  <a:lnTo>
                    <a:pt x="9293" y="209475"/>
                  </a:lnTo>
                  <a:lnTo>
                    <a:pt x="10343" y="209550"/>
                  </a:lnTo>
                  <a:lnTo>
                    <a:pt x="90610" y="209550"/>
                  </a:lnTo>
                  <a:lnTo>
                    <a:pt x="91659" y="209475"/>
                  </a:lnTo>
                  <a:lnTo>
                    <a:pt x="92708" y="209325"/>
                  </a:lnTo>
                  <a:lnTo>
                    <a:pt x="93682" y="209100"/>
                  </a:lnTo>
                  <a:lnTo>
                    <a:pt x="94657" y="208726"/>
                  </a:lnTo>
                  <a:lnTo>
                    <a:pt x="95556" y="208276"/>
                  </a:lnTo>
                  <a:lnTo>
                    <a:pt x="96455" y="207751"/>
                  </a:lnTo>
                  <a:lnTo>
                    <a:pt x="97205" y="207152"/>
                  </a:lnTo>
                  <a:lnTo>
                    <a:pt x="97954" y="206477"/>
                  </a:lnTo>
                  <a:lnTo>
                    <a:pt x="98629" y="205803"/>
                  </a:lnTo>
                  <a:lnTo>
                    <a:pt x="99228" y="204978"/>
                  </a:lnTo>
                  <a:lnTo>
                    <a:pt x="99753" y="204154"/>
                  </a:lnTo>
                  <a:lnTo>
                    <a:pt x="100203" y="203180"/>
                  </a:lnTo>
                  <a:lnTo>
                    <a:pt x="100577" y="202280"/>
                  </a:lnTo>
                  <a:lnTo>
                    <a:pt x="100802" y="201231"/>
                  </a:lnTo>
                  <a:lnTo>
                    <a:pt x="100952" y="200257"/>
                  </a:lnTo>
                  <a:lnTo>
                    <a:pt x="101027" y="199207"/>
                  </a:lnTo>
                  <a:lnTo>
                    <a:pt x="101027" y="10343"/>
                  </a:lnTo>
                  <a:lnTo>
                    <a:pt x="100952" y="9293"/>
                  </a:lnTo>
                  <a:lnTo>
                    <a:pt x="100802" y="8319"/>
                  </a:lnTo>
                  <a:lnTo>
                    <a:pt x="100577" y="7270"/>
                  </a:lnTo>
                  <a:lnTo>
                    <a:pt x="100203" y="6370"/>
                  </a:lnTo>
                  <a:lnTo>
                    <a:pt x="99753" y="5396"/>
                  </a:lnTo>
                  <a:lnTo>
                    <a:pt x="99228" y="4572"/>
                  </a:lnTo>
                  <a:lnTo>
                    <a:pt x="98629" y="3747"/>
                  </a:lnTo>
                  <a:lnTo>
                    <a:pt x="97954" y="3073"/>
                  </a:lnTo>
                  <a:lnTo>
                    <a:pt x="97205" y="2398"/>
                  </a:lnTo>
                  <a:lnTo>
                    <a:pt x="96455" y="1799"/>
                  </a:lnTo>
                  <a:lnTo>
                    <a:pt x="95556" y="1274"/>
                  </a:lnTo>
                  <a:lnTo>
                    <a:pt x="94657" y="824"/>
                  </a:lnTo>
                  <a:lnTo>
                    <a:pt x="93682" y="450"/>
                  </a:lnTo>
                  <a:lnTo>
                    <a:pt x="92708" y="225"/>
                  </a:lnTo>
                  <a:lnTo>
                    <a:pt x="91659" y="75"/>
                  </a:lnTo>
                  <a:lnTo>
                    <a:pt x="90610" y="0"/>
                  </a:lnTo>
                  <a:close/>
                </a:path>
              </a:pathLst>
            </a:custGeom>
            <a:solidFill>
              <a:schemeClr val="lt1"/>
            </a:solidFill>
            <a:ln w="9525" cap="flat" cmpd="sng">
              <a:solidFill>
                <a:srgbClr val="FFCC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34"/>
            <p:cNvSpPr/>
            <p:nvPr/>
          </p:nvSpPr>
          <p:spPr>
            <a:xfrm>
              <a:off x="3557025" y="5147100"/>
              <a:ext cx="504050" cy="179900"/>
            </a:xfrm>
            <a:custGeom>
              <a:avLst/>
              <a:gdLst/>
              <a:ahLst/>
              <a:cxnLst/>
              <a:rect l="l" t="t" r="r" b="b"/>
              <a:pathLst>
                <a:path w="20162" h="7196" extrusionOk="0">
                  <a:moveTo>
                    <a:pt x="3598" y="0"/>
                  </a:moveTo>
                  <a:lnTo>
                    <a:pt x="2849" y="75"/>
                  </a:lnTo>
                  <a:lnTo>
                    <a:pt x="2174" y="300"/>
                  </a:lnTo>
                  <a:lnTo>
                    <a:pt x="1575" y="600"/>
                  </a:lnTo>
                  <a:lnTo>
                    <a:pt x="1050" y="1050"/>
                  </a:lnTo>
                  <a:lnTo>
                    <a:pt x="600" y="1574"/>
                  </a:lnTo>
                  <a:lnTo>
                    <a:pt x="301" y="2174"/>
                  </a:lnTo>
                  <a:lnTo>
                    <a:pt x="76" y="2848"/>
                  </a:lnTo>
                  <a:lnTo>
                    <a:pt x="1" y="3598"/>
                  </a:lnTo>
                  <a:lnTo>
                    <a:pt x="76" y="4347"/>
                  </a:lnTo>
                  <a:lnTo>
                    <a:pt x="301" y="5022"/>
                  </a:lnTo>
                  <a:lnTo>
                    <a:pt x="600" y="5621"/>
                  </a:lnTo>
                  <a:lnTo>
                    <a:pt x="1050" y="6146"/>
                  </a:lnTo>
                  <a:lnTo>
                    <a:pt x="1575" y="6596"/>
                  </a:lnTo>
                  <a:lnTo>
                    <a:pt x="2174" y="6896"/>
                  </a:lnTo>
                  <a:lnTo>
                    <a:pt x="2849" y="7120"/>
                  </a:lnTo>
                  <a:lnTo>
                    <a:pt x="3598" y="7195"/>
                  </a:lnTo>
                  <a:lnTo>
                    <a:pt x="16639" y="7195"/>
                  </a:lnTo>
                  <a:lnTo>
                    <a:pt x="17313" y="7120"/>
                  </a:lnTo>
                  <a:lnTo>
                    <a:pt x="17988" y="6896"/>
                  </a:lnTo>
                  <a:lnTo>
                    <a:pt x="18587" y="6596"/>
                  </a:lnTo>
                  <a:lnTo>
                    <a:pt x="19112" y="6146"/>
                  </a:lnTo>
                  <a:lnTo>
                    <a:pt x="19562" y="5621"/>
                  </a:lnTo>
                  <a:lnTo>
                    <a:pt x="19861" y="5022"/>
                  </a:lnTo>
                  <a:lnTo>
                    <a:pt x="20086" y="4347"/>
                  </a:lnTo>
                  <a:lnTo>
                    <a:pt x="20161" y="3598"/>
                  </a:lnTo>
                  <a:lnTo>
                    <a:pt x="20086" y="2848"/>
                  </a:lnTo>
                  <a:lnTo>
                    <a:pt x="19861" y="2174"/>
                  </a:lnTo>
                  <a:lnTo>
                    <a:pt x="19562" y="1574"/>
                  </a:lnTo>
                  <a:lnTo>
                    <a:pt x="19112" y="1050"/>
                  </a:lnTo>
                  <a:lnTo>
                    <a:pt x="18587" y="600"/>
                  </a:lnTo>
                  <a:lnTo>
                    <a:pt x="17988" y="300"/>
                  </a:lnTo>
                  <a:lnTo>
                    <a:pt x="17313" y="75"/>
                  </a:lnTo>
                  <a:lnTo>
                    <a:pt x="16639" y="0"/>
                  </a:lnTo>
                  <a:close/>
                </a:path>
              </a:pathLst>
            </a:custGeom>
            <a:solidFill>
              <a:schemeClr val="lt2"/>
            </a:solidFill>
            <a:ln w="9525" cap="flat" cmpd="sng">
              <a:solidFill>
                <a:srgbClr val="FFCC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4"/>
            <p:cNvSpPr/>
            <p:nvPr/>
          </p:nvSpPr>
          <p:spPr>
            <a:xfrm>
              <a:off x="3008050" y="423600"/>
              <a:ext cx="99325" cy="99325"/>
            </a:xfrm>
            <a:custGeom>
              <a:avLst/>
              <a:gdLst/>
              <a:ahLst/>
              <a:cxnLst/>
              <a:rect l="l" t="t" r="r" b="b"/>
              <a:pathLst>
                <a:path w="3973" h="3973" extrusionOk="0">
                  <a:moveTo>
                    <a:pt x="2024" y="1"/>
                  </a:moveTo>
                  <a:lnTo>
                    <a:pt x="1575" y="76"/>
                  </a:lnTo>
                  <a:lnTo>
                    <a:pt x="1200" y="151"/>
                  </a:lnTo>
                  <a:lnTo>
                    <a:pt x="900" y="375"/>
                  </a:lnTo>
                  <a:lnTo>
                    <a:pt x="600" y="600"/>
                  </a:lnTo>
                  <a:lnTo>
                    <a:pt x="375" y="900"/>
                  </a:lnTo>
                  <a:lnTo>
                    <a:pt x="151" y="1200"/>
                  </a:lnTo>
                  <a:lnTo>
                    <a:pt x="76" y="1575"/>
                  </a:lnTo>
                  <a:lnTo>
                    <a:pt x="1" y="2024"/>
                  </a:lnTo>
                  <a:lnTo>
                    <a:pt x="76" y="2399"/>
                  </a:lnTo>
                  <a:lnTo>
                    <a:pt x="151" y="2774"/>
                  </a:lnTo>
                  <a:lnTo>
                    <a:pt x="375" y="3073"/>
                  </a:lnTo>
                  <a:lnTo>
                    <a:pt x="600" y="3373"/>
                  </a:lnTo>
                  <a:lnTo>
                    <a:pt x="900" y="3673"/>
                  </a:lnTo>
                  <a:lnTo>
                    <a:pt x="1200" y="3823"/>
                  </a:lnTo>
                  <a:lnTo>
                    <a:pt x="1575" y="3973"/>
                  </a:lnTo>
                  <a:lnTo>
                    <a:pt x="2399" y="3973"/>
                  </a:lnTo>
                  <a:lnTo>
                    <a:pt x="2774"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4" y="151"/>
                  </a:lnTo>
                  <a:lnTo>
                    <a:pt x="2399" y="76"/>
                  </a:lnTo>
                  <a:lnTo>
                    <a:pt x="2024" y="1"/>
                  </a:lnTo>
                  <a:close/>
                </a:path>
              </a:pathLst>
            </a:custGeom>
            <a:solidFill>
              <a:schemeClr val="lt2"/>
            </a:solidFill>
            <a:ln w="9525" cap="flat" cmpd="sng">
              <a:solidFill>
                <a:srgbClr val="FFCC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34"/>
            <p:cNvSpPr/>
            <p:nvPr/>
          </p:nvSpPr>
          <p:spPr>
            <a:xfrm>
              <a:off x="3566400" y="434850"/>
              <a:ext cx="487175" cy="76850"/>
            </a:xfrm>
            <a:custGeom>
              <a:avLst/>
              <a:gdLst/>
              <a:ahLst/>
              <a:cxnLst/>
              <a:rect l="l" t="t" r="r" b="b"/>
              <a:pathLst>
                <a:path w="19487" h="3074" extrusionOk="0">
                  <a:moveTo>
                    <a:pt x="1275" y="0"/>
                  </a:moveTo>
                  <a:lnTo>
                    <a:pt x="1050" y="75"/>
                  </a:lnTo>
                  <a:lnTo>
                    <a:pt x="750" y="150"/>
                  </a:lnTo>
                  <a:lnTo>
                    <a:pt x="525" y="300"/>
                  </a:lnTo>
                  <a:lnTo>
                    <a:pt x="375" y="450"/>
                  </a:lnTo>
                  <a:lnTo>
                    <a:pt x="225" y="675"/>
                  </a:lnTo>
                  <a:lnTo>
                    <a:pt x="75" y="975"/>
                  </a:lnTo>
                  <a:lnTo>
                    <a:pt x="1" y="1274"/>
                  </a:lnTo>
                  <a:lnTo>
                    <a:pt x="1" y="1574"/>
                  </a:lnTo>
                  <a:lnTo>
                    <a:pt x="1" y="1874"/>
                  </a:lnTo>
                  <a:lnTo>
                    <a:pt x="75" y="2174"/>
                  </a:lnTo>
                  <a:lnTo>
                    <a:pt x="225" y="2399"/>
                  </a:lnTo>
                  <a:lnTo>
                    <a:pt x="375" y="2623"/>
                  </a:lnTo>
                  <a:lnTo>
                    <a:pt x="525" y="2773"/>
                  </a:lnTo>
                  <a:lnTo>
                    <a:pt x="750" y="2923"/>
                  </a:lnTo>
                  <a:lnTo>
                    <a:pt x="1050" y="2998"/>
                  </a:lnTo>
                  <a:lnTo>
                    <a:pt x="1275" y="3073"/>
                  </a:lnTo>
                  <a:lnTo>
                    <a:pt x="18137" y="3073"/>
                  </a:lnTo>
                  <a:lnTo>
                    <a:pt x="18437" y="2998"/>
                  </a:lnTo>
                  <a:lnTo>
                    <a:pt x="18662" y="2923"/>
                  </a:lnTo>
                  <a:lnTo>
                    <a:pt x="18887" y="2773"/>
                  </a:lnTo>
                  <a:lnTo>
                    <a:pt x="19112" y="2623"/>
                  </a:lnTo>
                  <a:lnTo>
                    <a:pt x="19262" y="2399"/>
                  </a:lnTo>
                  <a:lnTo>
                    <a:pt x="19337" y="2174"/>
                  </a:lnTo>
                  <a:lnTo>
                    <a:pt x="19412" y="1874"/>
                  </a:lnTo>
                  <a:lnTo>
                    <a:pt x="19486" y="1574"/>
                  </a:lnTo>
                  <a:lnTo>
                    <a:pt x="19412" y="1274"/>
                  </a:lnTo>
                  <a:lnTo>
                    <a:pt x="19337" y="975"/>
                  </a:lnTo>
                  <a:lnTo>
                    <a:pt x="19262" y="675"/>
                  </a:lnTo>
                  <a:lnTo>
                    <a:pt x="19112" y="450"/>
                  </a:lnTo>
                  <a:lnTo>
                    <a:pt x="18887" y="300"/>
                  </a:lnTo>
                  <a:lnTo>
                    <a:pt x="18662" y="150"/>
                  </a:lnTo>
                  <a:lnTo>
                    <a:pt x="18437" y="75"/>
                  </a:lnTo>
                  <a:lnTo>
                    <a:pt x="18137" y="0"/>
                  </a:lnTo>
                  <a:close/>
                </a:path>
              </a:pathLst>
            </a:custGeom>
            <a:solidFill>
              <a:schemeClr val="lt2"/>
            </a:solidFill>
            <a:ln w="9525" cap="flat" cmpd="sng">
              <a:solidFill>
                <a:srgbClr val="FFCC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 name="Google Shape;273;p24">
            <a:extLst>
              <a:ext uri="{FF2B5EF4-FFF2-40B4-BE49-F238E27FC236}">
                <a16:creationId xmlns:a16="http://schemas.microsoft.com/office/drawing/2014/main" id="{59ECCE53-2985-4A0B-B0CA-01734B5AF011}"/>
              </a:ext>
            </a:extLst>
          </p:cNvPr>
          <p:cNvSpPr txBox="1">
            <a:spLocks/>
          </p:cNvSpPr>
          <p:nvPr/>
        </p:nvSpPr>
        <p:spPr>
          <a:xfrm>
            <a:off x="721823" y="1127848"/>
            <a:ext cx="2855400" cy="514444"/>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00" dirty="0">
                <a:solidFill>
                  <a:schemeClr val="tx1"/>
                </a:solidFill>
                <a:latin typeface="+mn-lt"/>
              </a:rPr>
              <a:t>1.</a:t>
            </a:r>
            <a:r>
              <a:rPr lang="vi-VN" sz="1800" dirty="0">
                <a:solidFill>
                  <a:schemeClr val="tx1"/>
                </a:solidFill>
                <a:latin typeface="+mj-lt"/>
              </a:rPr>
              <a:t> </a:t>
            </a:r>
            <a:r>
              <a:rPr lang="en-US" sz="1800" dirty="0" err="1">
                <a:solidFill>
                  <a:schemeClr val="tx1"/>
                </a:solidFill>
                <a:latin typeface="+mj-lt"/>
              </a:rPr>
              <a:t>Màn</a:t>
            </a:r>
            <a:r>
              <a:rPr lang="en-US" sz="1800" dirty="0">
                <a:solidFill>
                  <a:schemeClr val="tx1"/>
                </a:solidFill>
                <a:latin typeface="+mj-lt"/>
              </a:rPr>
              <a:t> </a:t>
            </a:r>
            <a:r>
              <a:rPr lang="en-US" sz="1800" dirty="0" err="1">
                <a:solidFill>
                  <a:schemeClr val="tx1"/>
                </a:solidFill>
                <a:latin typeface="+mj-lt"/>
              </a:rPr>
              <a:t>hình</a:t>
            </a:r>
            <a:r>
              <a:rPr lang="en-US" sz="1800" dirty="0">
                <a:solidFill>
                  <a:schemeClr val="tx1"/>
                </a:solidFill>
                <a:latin typeface="+mj-lt"/>
              </a:rPr>
              <a:t> </a:t>
            </a:r>
            <a:r>
              <a:rPr lang="en-US" sz="1800" dirty="0" err="1">
                <a:solidFill>
                  <a:schemeClr val="tx1"/>
                </a:solidFill>
                <a:latin typeface="+mj-lt"/>
              </a:rPr>
              <a:t>chương</a:t>
            </a:r>
            <a:r>
              <a:rPr lang="en-US" sz="1800" dirty="0">
                <a:solidFill>
                  <a:schemeClr val="tx1"/>
                </a:solidFill>
                <a:latin typeface="+mj-lt"/>
              </a:rPr>
              <a:t> </a:t>
            </a:r>
            <a:r>
              <a:rPr lang="en-US" sz="1800" dirty="0" err="1">
                <a:solidFill>
                  <a:schemeClr val="tx1"/>
                </a:solidFill>
                <a:latin typeface="+mj-lt"/>
              </a:rPr>
              <a:t>trình</a:t>
            </a:r>
            <a:endParaRPr lang="vi-VN" sz="1800" dirty="0">
              <a:solidFill>
                <a:schemeClr val="tx1"/>
              </a:solidFill>
              <a:latin typeface="+mj-lt"/>
            </a:endParaRPr>
          </a:p>
        </p:txBody>
      </p:sp>
      <p:sp>
        <p:nvSpPr>
          <p:cNvPr id="11" name="Google Shape;282;p25">
            <a:extLst>
              <a:ext uri="{FF2B5EF4-FFF2-40B4-BE49-F238E27FC236}">
                <a16:creationId xmlns:a16="http://schemas.microsoft.com/office/drawing/2014/main" id="{94E824EF-E88C-4AD5-A689-D5520A8044CE}"/>
              </a:ext>
            </a:extLst>
          </p:cNvPr>
          <p:cNvSpPr txBox="1">
            <a:spLocks/>
          </p:cNvSpPr>
          <p:nvPr/>
        </p:nvSpPr>
        <p:spPr>
          <a:xfrm>
            <a:off x="920247" y="97305"/>
            <a:ext cx="2855400" cy="103054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100" b="0" i="0" u="none" strike="noStrike" cap="none">
                <a:solidFill>
                  <a:srgbClr val="FFFFFF"/>
                </a:solidFill>
                <a:latin typeface="Hind"/>
                <a:ea typeface="Hind"/>
                <a:cs typeface="Hind"/>
                <a:sym typeface="Hind"/>
              </a:defRPr>
            </a:lvl1pPr>
            <a:lvl2pPr marR="0" lvl="1" algn="r" rtl="0">
              <a:lnSpc>
                <a:spcPct val="100000"/>
              </a:lnSpc>
              <a:spcBef>
                <a:spcPts val="0"/>
              </a:spcBef>
              <a:spcAft>
                <a:spcPts val="0"/>
              </a:spcAft>
              <a:buClr>
                <a:srgbClr val="000000"/>
              </a:buClr>
              <a:buFont typeface="Arial"/>
              <a:buNone/>
              <a:defRPr sz="1100" b="0" i="0" u="none" strike="noStrike" cap="none">
                <a:solidFill>
                  <a:srgbClr val="FFFFFF"/>
                </a:solidFill>
                <a:latin typeface="Hind"/>
                <a:ea typeface="Hind"/>
                <a:cs typeface="Hind"/>
                <a:sym typeface="Hind"/>
              </a:defRPr>
            </a:lvl2pPr>
            <a:lvl3pPr marR="0" lvl="2" algn="r" rtl="0">
              <a:lnSpc>
                <a:spcPct val="100000"/>
              </a:lnSpc>
              <a:spcBef>
                <a:spcPts val="0"/>
              </a:spcBef>
              <a:spcAft>
                <a:spcPts val="0"/>
              </a:spcAft>
              <a:buClr>
                <a:srgbClr val="000000"/>
              </a:buClr>
              <a:buFont typeface="Arial"/>
              <a:buNone/>
              <a:defRPr sz="1100" b="0" i="0" u="none" strike="noStrike" cap="none">
                <a:solidFill>
                  <a:srgbClr val="FFFFFF"/>
                </a:solidFill>
                <a:latin typeface="Hind"/>
                <a:ea typeface="Hind"/>
                <a:cs typeface="Hind"/>
                <a:sym typeface="Hind"/>
              </a:defRPr>
            </a:lvl3pPr>
            <a:lvl4pPr marR="0" lvl="3" algn="r" rtl="0">
              <a:lnSpc>
                <a:spcPct val="100000"/>
              </a:lnSpc>
              <a:spcBef>
                <a:spcPts val="0"/>
              </a:spcBef>
              <a:spcAft>
                <a:spcPts val="0"/>
              </a:spcAft>
              <a:buClr>
                <a:srgbClr val="000000"/>
              </a:buClr>
              <a:buFont typeface="Arial"/>
              <a:buNone/>
              <a:defRPr sz="1100" b="0" i="0" u="none" strike="noStrike" cap="none">
                <a:solidFill>
                  <a:srgbClr val="FFFFFF"/>
                </a:solidFill>
                <a:latin typeface="Hind"/>
                <a:ea typeface="Hind"/>
                <a:cs typeface="Hind"/>
                <a:sym typeface="Hind"/>
              </a:defRPr>
            </a:lvl4pPr>
            <a:lvl5pPr marR="0" lvl="4" algn="r" rtl="0">
              <a:lnSpc>
                <a:spcPct val="100000"/>
              </a:lnSpc>
              <a:spcBef>
                <a:spcPts val="0"/>
              </a:spcBef>
              <a:spcAft>
                <a:spcPts val="0"/>
              </a:spcAft>
              <a:buClr>
                <a:srgbClr val="000000"/>
              </a:buClr>
              <a:buFont typeface="Arial"/>
              <a:buNone/>
              <a:defRPr sz="1100" b="0" i="0" u="none" strike="noStrike" cap="none">
                <a:solidFill>
                  <a:srgbClr val="FFFFFF"/>
                </a:solidFill>
                <a:latin typeface="Hind"/>
                <a:ea typeface="Hind"/>
                <a:cs typeface="Hind"/>
                <a:sym typeface="Hind"/>
              </a:defRPr>
            </a:lvl5pPr>
            <a:lvl6pPr marR="0" lvl="5" algn="r" rtl="0">
              <a:lnSpc>
                <a:spcPct val="100000"/>
              </a:lnSpc>
              <a:spcBef>
                <a:spcPts val="0"/>
              </a:spcBef>
              <a:spcAft>
                <a:spcPts val="0"/>
              </a:spcAft>
              <a:buClr>
                <a:srgbClr val="000000"/>
              </a:buClr>
              <a:buFont typeface="Arial"/>
              <a:buNone/>
              <a:defRPr sz="1100" b="0" i="0" u="none" strike="noStrike" cap="none">
                <a:solidFill>
                  <a:srgbClr val="FFFFFF"/>
                </a:solidFill>
                <a:latin typeface="Hind"/>
                <a:ea typeface="Hind"/>
                <a:cs typeface="Hind"/>
                <a:sym typeface="Hind"/>
              </a:defRPr>
            </a:lvl6pPr>
            <a:lvl7pPr marR="0" lvl="6" algn="r" rtl="0">
              <a:lnSpc>
                <a:spcPct val="100000"/>
              </a:lnSpc>
              <a:spcBef>
                <a:spcPts val="0"/>
              </a:spcBef>
              <a:spcAft>
                <a:spcPts val="0"/>
              </a:spcAft>
              <a:buClr>
                <a:srgbClr val="000000"/>
              </a:buClr>
              <a:buFont typeface="Arial"/>
              <a:buNone/>
              <a:defRPr sz="1100" b="0" i="0" u="none" strike="noStrike" cap="none">
                <a:solidFill>
                  <a:srgbClr val="FFFFFF"/>
                </a:solidFill>
                <a:latin typeface="Hind"/>
                <a:ea typeface="Hind"/>
                <a:cs typeface="Hind"/>
                <a:sym typeface="Hind"/>
              </a:defRPr>
            </a:lvl7pPr>
            <a:lvl8pPr marR="0" lvl="7" algn="r" rtl="0">
              <a:lnSpc>
                <a:spcPct val="100000"/>
              </a:lnSpc>
              <a:spcBef>
                <a:spcPts val="0"/>
              </a:spcBef>
              <a:spcAft>
                <a:spcPts val="0"/>
              </a:spcAft>
              <a:buClr>
                <a:srgbClr val="000000"/>
              </a:buClr>
              <a:buFont typeface="Arial"/>
              <a:buNone/>
              <a:defRPr sz="1100" b="0" i="0" u="none" strike="noStrike" cap="none">
                <a:solidFill>
                  <a:srgbClr val="FFFFFF"/>
                </a:solidFill>
                <a:latin typeface="Hind"/>
                <a:ea typeface="Hind"/>
                <a:cs typeface="Hind"/>
                <a:sym typeface="Hind"/>
              </a:defRPr>
            </a:lvl8pPr>
            <a:lvl9pPr marR="0" lvl="8" algn="r" rtl="0">
              <a:lnSpc>
                <a:spcPct val="100000"/>
              </a:lnSpc>
              <a:spcBef>
                <a:spcPts val="0"/>
              </a:spcBef>
              <a:spcAft>
                <a:spcPts val="0"/>
              </a:spcAft>
              <a:buClr>
                <a:srgbClr val="000000"/>
              </a:buClr>
              <a:buFont typeface="Arial"/>
              <a:buNone/>
              <a:defRPr sz="1100" b="0" i="0" u="none" strike="noStrike" cap="none">
                <a:solidFill>
                  <a:srgbClr val="FFFFFF"/>
                </a:solidFill>
                <a:latin typeface="Hind"/>
                <a:ea typeface="Hind"/>
                <a:cs typeface="Hind"/>
                <a:sym typeface="Hind"/>
              </a:defRPr>
            </a:lvl9pPr>
          </a:lstStyle>
          <a:p>
            <a:pPr algn="l"/>
            <a:r>
              <a:rPr lang="en-US" sz="2800" b="1" dirty="0">
                <a:solidFill>
                  <a:schemeClr val="tx1"/>
                </a:solidFill>
                <a:latin typeface="+mj-lt"/>
              </a:rPr>
              <a:t>CÀI ĐẶT &amp; </a:t>
            </a:r>
          </a:p>
          <a:p>
            <a:pPr algn="l"/>
            <a:r>
              <a:rPr lang="en-US" sz="2800" b="1" dirty="0">
                <a:solidFill>
                  <a:schemeClr val="tx1"/>
                </a:solidFill>
                <a:latin typeface="+mj-lt"/>
              </a:rPr>
              <a:t>THỬ NGHIỆM</a:t>
            </a:r>
          </a:p>
        </p:txBody>
      </p:sp>
      <p:sp>
        <p:nvSpPr>
          <p:cNvPr id="12" name="Hexagon 11">
            <a:extLst>
              <a:ext uri="{FF2B5EF4-FFF2-40B4-BE49-F238E27FC236}">
                <a16:creationId xmlns:a16="http://schemas.microsoft.com/office/drawing/2014/main" id="{E7510586-6E08-4980-9189-4295C152335E}"/>
              </a:ext>
            </a:extLst>
          </p:cNvPr>
          <p:cNvSpPr/>
          <p:nvPr/>
        </p:nvSpPr>
        <p:spPr>
          <a:xfrm rot="5400000">
            <a:off x="254700" y="76359"/>
            <a:ext cx="644601" cy="686493"/>
          </a:xfrm>
          <a:prstGeom prst="hexagon">
            <a:avLst/>
          </a:prstGeom>
          <a:solidFill>
            <a:schemeClr val="tx1">
              <a:lumMod val="95000"/>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13" name="TextBox 12">
            <a:extLst>
              <a:ext uri="{FF2B5EF4-FFF2-40B4-BE49-F238E27FC236}">
                <a16:creationId xmlns:a16="http://schemas.microsoft.com/office/drawing/2014/main" id="{9A89EAAB-5EEA-4BE5-BCEE-246048631FC1}"/>
              </a:ext>
            </a:extLst>
          </p:cNvPr>
          <p:cNvSpPr txBox="1"/>
          <p:nvPr/>
        </p:nvSpPr>
        <p:spPr>
          <a:xfrm>
            <a:off x="341516" y="142606"/>
            <a:ext cx="470970" cy="553998"/>
          </a:xfrm>
          <a:prstGeom prst="rect">
            <a:avLst/>
          </a:prstGeom>
          <a:noFill/>
        </p:spPr>
        <p:txBody>
          <a:bodyPr wrap="square">
            <a:spAutoFit/>
          </a:bodyPr>
          <a:lstStyle/>
          <a:p>
            <a:pPr algn="ctr"/>
            <a:r>
              <a:rPr lang="en-US" altLang="zh-CN" sz="3000" b="1" dirty="0">
                <a:solidFill>
                  <a:schemeClr val="bg2">
                    <a:lumMod val="10000"/>
                  </a:schemeClr>
                </a:solidFill>
                <a:effectLst>
                  <a:outerShdw blurRad="38100" dist="19050" dir="2700000" algn="tl" rotWithShape="0">
                    <a:schemeClr val="dk1">
                      <a:lumMod val="50000"/>
                      <a:alpha val="40000"/>
                    </a:schemeClr>
                  </a:outerShdw>
                </a:effectLst>
              </a:rPr>
              <a:t>3</a:t>
            </a:r>
          </a:p>
        </p:txBody>
      </p:sp>
      <p:grpSp>
        <p:nvGrpSpPr>
          <p:cNvPr id="14" name="Google Shape;1266;p51">
            <a:extLst>
              <a:ext uri="{FF2B5EF4-FFF2-40B4-BE49-F238E27FC236}">
                <a16:creationId xmlns:a16="http://schemas.microsoft.com/office/drawing/2014/main" id="{3869187B-59C8-4312-9CC5-FFA330554F03}"/>
              </a:ext>
            </a:extLst>
          </p:cNvPr>
          <p:cNvGrpSpPr/>
          <p:nvPr/>
        </p:nvGrpSpPr>
        <p:grpSpPr>
          <a:xfrm>
            <a:off x="1190373" y="1767620"/>
            <a:ext cx="379778" cy="314254"/>
            <a:chOff x="6931035" y="3184144"/>
            <a:chExt cx="716128" cy="719903"/>
          </a:xfrm>
        </p:grpSpPr>
        <p:sp>
          <p:nvSpPr>
            <p:cNvPr id="15" name="Google Shape;1267;p51">
              <a:extLst>
                <a:ext uri="{FF2B5EF4-FFF2-40B4-BE49-F238E27FC236}">
                  <a16:creationId xmlns:a16="http://schemas.microsoft.com/office/drawing/2014/main" id="{833EEF84-42F6-4D3C-8FE7-695F4EB372B9}"/>
                </a:ext>
              </a:extLst>
            </p:cNvPr>
            <p:cNvSpPr/>
            <p:nvPr/>
          </p:nvSpPr>
          <p:spPr>
            <a:xfrm>
              <a:off x="7304099" y="3430106"/>
              <a:ext cx="343064" cy="228463"/>
            </a:xfrm>
            <a:custGeom>
              <a:avLst/>
              <a:gdLst/>
              <a:ahLst/>
              <a:cxnLst/>
              <a:rect l="l" t="t" r="r" b="b"/>
              <a:pathLst>
                <a:path w="590" h="391" extrusionOk="0">
                  <a:moveTo>
                    <a:pt x="507" y="0"/>
                  </a:moveTo>
                  <a:cubicBezTo>
                    <a:pt x="196" y="0"/>
                    <a:pt x="196" y="0"/>
                    <a:pt x="196" y="0"/>
                  </a:cubicBezTo>
                  <a:cubicBezTo>
                    <a:pt x="194" y="0"/>
                    <a:pt x="192" y="0"/>
                    <a:pt x="191" y="2"/>
                  </a:cubicBezTo>
                  <a:cubicBezTo>
                    <a:pt x="2" y="190"/>
                    <a:pt x="2" y="190"/>
                    <a:pt x="2" y="190"/>
                  </a:cubicBezTo>
                  <a:cubicBezTo>
                    <a:pt x="0" y="193"/>
                    <a:pt x="0" y="197"/>
                    <a:pt x="2" y="200"/>
                  </a:cubicBezTo>
                  <a:cubicBezTo>
                    <a:pt x="191" y="389"/>
                    <a:pt x="191" y="389"/>
                    <a:pt x="191" y="389"/>
                  </a:cubicBezTo>
                  <a:cubicBezTo>
                    <a:pt x="192" y="390"/>
                    <a:pt x="194" y="391"/>
                    <a:pt x="196" y="391"/>
                  </a:cubicBezTo>
                  <a:cubicBezTo>
                    <a:pt x="507" y="391"/>
                    <a:pt x="507" y="391"/>
                    <a:pt x="507" y="391"/>
                  </a:cubicBezTo>
                  <a:cubicBezTo>
                    <a:pt x="553" y="391"/>
                    <a:pt x="590" y="353"/>
                    <a:pt x="590" y="307"/>
                  </a:cubicBezTo>
                  <a:cubicBezTo>
                    <a:pt x="590" y="83"/>
                    <a:pt x="590" y="83"/>
                    <a:pt x="590" y="83"/>
                  </a:cubicBezTo>
                  <a:cubicBezTo>
                    <a:pt x="590" y="37"/>
                    <a:pt x="553" y="0"/>
                    <a:pt x="507"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 name="Google Shape;1268;p51">
              <a:extLst>
                <a:ext uri="{FF2B5EF4-FFF2-40B4-BE49-F238E27FC236}">
                  <a16:creationId xmlns:a16="http://schemas.microsoft.com/office/drawing/2014/main" id="{FA2B4985-A09D-4938-B7D9-19F92D32C4D1}"/>
                </a:ext>
              </a:extLst>
            </p:cNvPr>
            <p:cNvSpPr/>
            <p:nvPr/>
          </p:nvSpPr>
          <p:spPr>
            <a:xfrm>
              <a:off x="6931035" y="3430106"/>
              <a:ext cx="343548" cy="228463"/>
            </a:xfrm>
            <a:custGeom>
              <a:avLst/>
              <a:gdLst/>
              <a:ahLst/>
              <a:cxnLst/>
              <a:rect l="l" t="t" r="r" b="b"/>
              <a:pathLst>
                <a:path w="591" h="391" extrusionOk="0">
                  <a:moveTo>
                    <a:pt x="84" y="0"/>
                  </a:moveTo>
                  <a:cubicBezTo>
                    <a:pt x="38" y="0"/>
                    <a:pt x="0" y="37"/>
                    <a:pt x="0" y="83"/>
                  </a:cubicBezTo>
                  <a:cubicBezTo>
                    <a:pt x="0" y="307"/>
                    <a:pt x="0" y="307"/>
                    <a:pt x="0" y="307"/>
                  </a:cubicBezTo>
                  <a:cubicBezTo>
                    <a:pt x="0" y="353"/>
                    <a:pt x="38" y="391"/>
                    <a:pt x="84" y="391"/>
                  </a:cubicBezTo>
                  <a:cubicBezTo>
                    <a:pt x="395" y="391"/>
                    <a:pt x="395" y="391"/>
                    <a:pt x="395" y="391"/>
                  </a:cubicBezTo>
                  <a:cubicBezTo>
                    <a:pt x="396" y="391"/>
                    <a:pt x="398" y="390"/>
                    <a:pt x="399" y="389"/>
                  </a:cubicBezTo>
                  <a:cubicBezTo>
                    <a:pt x="588" y="200"/>
                    <a:pt x="588" y="200"/>
                    <a:pt x="588" y="200"/>
                  </a:cubicBezTo>
                  <a:cubicBezTo>
                    <a:pt x="591" y="197"/>
                    <a:pt x="591" y="193"/>
                    <a:pt x="588" y="190"/>
                  </a:cubicBezTo>
                  <a:cubicBezTo>
                    <a:pt x="399" y="2"/>
                    <a:pt x="399" y="2"/>
                    <a:pt x="399" y="2"/>
                  </a:cubicBezTo>
                  <a:cubicBezTo>
                    <a:pt x="398" y="0"/>
                    <a:pt x="396" y="0"/>
                    <a:pt x="395" y="0"/>
                  </a:cubicBezTo>
                  <a:lnTo>
                    <a:pt x="84" y="0"/>
                  </a:ln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 name="Google Shape;1269;p51">
              <a:extLst>
                <a:ext uri="{FF2B5EF4-FFF2-40B4-BE49-F238E27FC236}">
                  <a16:creationId xmlns:a16="http://schemas.microsoft.com/office/drawing/2014/main" id="{A08C8F59-58AD-4E0E-A844-CD629A03B41C}"/>
                </a:ext>
              </a:extLst>
            </p:cNvPr>
            <p:cNvSpPr/>
            <p:nvPr/>
          </p:nvSpPr>
          <p:spPr>
            <a:xfrm>
              <a:off x="7175631" y="3184144"/>
              <a:ext cx="227419" cy="345369"/>
            </a:xfrm>
            <a:custGeom>
              <a:avLst/>
              <a:gdLst/>
              <a:ahLst/>
              <a:cxnLst/>
              <a:rect l="l" t="t" r="r" b="b"/>
              <a:pathLst>
                <a:path w="391" h="591" extrusionOk="0">
                  <a:moveTo>
                    <a:pt x="307" y="0"/>
                  </a:moveTo>
                  <a:cubicBezTo>
                    <a:pt x="84" y="0"/>
                    <a:pt x="84" y="0"/>
                    <a:pt x="84" y="0"/>
                  </a:cubicBezTo>
                  <a:cubicBezTo>
                    <a:pt x="37" y="0"/>
                    <a:pt x="0" y="38"/>
                    <a:pt x="0" y="84"/>
                  </a:cubicBezTo>
                  <a:cubicBezTo>
                    <a:pt x="0" y="395"/>
                    <a:pt x="0" y="395"/>
                    <a:pt x="0" y="395"/>
                  </a:cubicBezTo>
                  <a:cubicBezTo>
                    <a:pt x="0" y="396"/>
                    <a:pt x="1" y="398"/>
                    <a:pt x="2" y="399"/>
                  </a:cubicBezTo>
                  <a:cubicBezTo>
                    <a:pt x="191" y="588"/>
                    <a:pt x="191" y="588"/>
                    <a:pt x="191" y="588"/>
                  </a:cubicBezTo>
                  <a:cubicBezTo>
                    <a:pt x="193" y="591"/>
                    <a:pt x="198" y="591"/>
                    <a:pt x="200" y="588"/>
                  </a:cubicBezTo>
                  <a:cubicBezTo>
                    <a:pt x="389" y="399"/>
                    <a:pt x="389" y="399"/>
                    <a:pt x="389" y="399"/>
                  </a:cubicBezTo>
                  <a:cubicBezTo>
                    <a:pt x="390" y="398"/>
                    <a:pt x="391" y="396"/>
                    <a:pt x="391" y="395"/>
                  </a:cubicBezTo>
                  <a:cubicBezTo>
                    <a:pt x="391" y="84"/>
                    <a:pt x="391" y="84"/>
                    <a:pt x="391" y="84"/>
                  </a:cubicBezTo>
                  <a:cubicBezTo>
                    <a:pt x="391" y="38"/>
                    <a:pt x="354" y="0"/>
                    <a:pt x="307" y="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8" name="Google Shape;1270;p51">
              <a:extLst>
                <a:ext uri="{FF2B5EF4-FFF2-40B4-BE49-F238E27FC236}">
                  <a16:creationId xmlns:a16="http://schemas.microsoft.com/office/drawing/2014/main" id="{4FD28F62-2DF9-4B3A-8560-5310F560D7BA}"/>
                </a:ext>
              </a:extLst>
            </p:cNvPr>
            <p:cNvSpPr/>
            <p:nvPr/>
          </p:nvSpPr>
          <p:spPr>
            <a:xfrm>
              <a:off x="7175631" y="3558678"/>
              <a:ext cx="227419" cy="345369"/>
            </a:xfrm>
            <a:custGeom>
              <a:avLst/>
              <a:gdLst/>
              <a:ahLst/>
              <a:cxnLst/>
              <a:rect l="l" t="t" r="r" b="b"/>
              <a:pathLst>
                <a:path w="391" h="591" extrusionOk="0">
                  <a:moveTo>
                    <a:pt x="84" y="591"/>
                  </a:moveTo>
                  <a:cubicBezTo>
                    <a:pt x="307" y="591"/>
                    <a:pt x="307" y="591"/>
                    <a:pt x="307" y="591"/>
                  </a:cubicBezTo>
                  <a:cubicBezTo>
                    <a:pt x="354" y="591"/>
                    <a:pt x="391" y="553"/>
                    <a:pt x="391" y="507"/>
                  </a:cubicBezTo>
                  <a:cubicBezTo>
                    <a:pt x="391" y="197"/>
                    <a:pt x="391" y="197"/>
                    <a:pt x="391" y="197"/>
                  </a:cubicBezTo>
                  <a:cubicBezTo>
                    <a:pt x="391" y="195"/>
                    <a:pt x="390" y="193"/>
                    <a:pt x="389" y="192"/>
                  </a:cubicBezTo>
                  <a:cubicBezTo>
                    <a:pt x="200" y="3"/>
                    <a:pt x="200" y="3"/>
                    <a:pt x="200" y="3"/>
                  </a:cubicBezTo>
                  <a:cubicBezTo>
                    <a:pt x="198" y="0"/>
                    <a:pt x="193" y="0"/>
                    <a:pt x="191" y="3"/>
                  </a:cubicBezTo>
                  <a:cubicBezTo>
                    <a:pt x="2" y="192"/>
                    <a:pt x="2" y="192"/>
                    <a:pt x="2" y="192"/>
                  </a:cubicBezTo>
                  <a:cubicBezTo>
                    <a:pt x="1" y="193"/>
                    <a:pt x="0" y="195"/>
                    <a:pt x="0" y="197"/>
                  </a:cubicBezTo>
                  <a:cubicBezTo>
                    <a:pt x="0" y="507"/>
                    <a:pt x="0" y="507"/>
                    <a:pt x="0" y="507"/>
                  </a:cubicBezTo>
                  <a:cubicBezTo>
                    <a:pt x="0" y="553"/>
                    <a:pt x="37" y="591"/>
                    <a:pt x="84" y="59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sp>
        <p:nvSpPr>
          <p:cNvPr id="19" name="Google Shape;273;p24">
            <a:extLst>
              <a:ext uri="{FF2B5EF4-FFF2-40B4-BE49-F238E27FC236}">
                <a16:creationId xmlns:a16="http://schemas.microsoft.com/office/drawing/2014/main" id="{DCBDE26A-0404-46E4-B29A-0EA22C9C53A9}"/>
              </a:ext>
            </a:extLst>
          </p:cNvPr>
          <p:cNvSpPr txBox="1">
            <a:spLocks/>
          </p:cNvSpPr>
          <p:nvPr/>
        </p:nvSpPr>
        <p:spPr>
          <a:xfrm>
            <a:off x="1617847" y="1713447"/>
            <a:ext cx="2505677" cy="42260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1pPr>
            <a:lvl2pPr marR="0" lvl="1"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2pPr>
            <a:lvl3pPr marR="0" lvl="2"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3pPr>
            <a:lvl4pPr marR="0" lvl="3"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4pPr>
            <a:lvl5pPr marR="0" lvl="4"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5pPr>
            <a:lvl6pPr marR="0" lvl="5"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6pPr>
            <a:lvl7pPr marR="0" lvl="6"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7pPr>
            <a:lvl8pPr marR="0" lvl="7"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8pPr>
            <a:lvl9pPr marR="0" lvl="8"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9pPr>
          </a:lstStyle>
          <a:p>
            <a:r>
              <a:rPr lang="en-US" sz="1800" dirty="0">
                <a:solidFill>
                  <a:srgbClr val="FFC000"/>
                </a:solidFill>
                <a:latin typeface="+mn-lt"/>
              </a:rPr>
              <a:t>THUÊ XE</a:t>
            </a:r>
            <a:endParaRPr lang="vi-VN" sz="1800" dirty="0">
              <a:solidFill>
                <a:srgbClr val="FFC000"/>
              </a:solidFill>
              <a:latin typeface="+mj-lt"/>
            </a:endParaRPr>
          </a:p>
        </p:txBody>
      </p:sp>
      <p:pic>
        <p:nvPicPr>
          <p:cNvPr id="21" name="Picture 20" descr="Diagram&#10;&#10;Description automatically generated">
            <a:extLst>
              <a:ext uri="{FF2B5EF4-FFF2-40B4-BE49-F238E27FC236}">
                <a16:creationId xmlns:a16="http://schemas.microsoft.com/office/drawing/2014/main" id="{88423188-F2AE-4DCE-8579-E5FF8599E29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31315" y="777668"/>
            <a:ext cx="1983037" cy="3589741"/>
          </a:xfrm>
          <a:prstGeom prst="rect">
            <a:avLst/>
          </a:prstGeom>
          <a:effectLst>
            <a:outerShdw blurRad="127000" dist="50800" dir="5400000" algn="ctr" rotWithShape="0">
              <a:srgbClr val="000000">
                <a:alpha val="43137"/>
              </a:srgbClr>
            </a:outerShdw>
          </a:effectLst>
        </p:spPr>
      </p:pic>
    </p:spTree>
    <p:extLst>
      <p:ext uri="{BB962C8B-B14F-4D97-AF65-F5344CB8AC3E}">
        <p14:creationId xmlns:p14="http://schemas.microsoft.com/office/powerpoint/2010/main" val="12554795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9" name="Google Shape;389;p34"/>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27</a:t>
            </a:fld>
            <a:endParaRPr/>
          </a:p>
        </p:txBody>
      </p:sp>
      <p:grpSp>
        <p:nvGrpSpPr>
          <p:cNvPr id="390" name="Google Shape;390;p34"/>
          <p:cNvGrpSpPr/>
          <p:nvPr/>
        </p:nvGrpSpPr>
        <p:grpSpPr>
          <a:xfrm>
            <a:off x="5353200" y="373572"/>
            <a:ext cx="2119546" cy="4396359"/>
            <a:chOff x="2547150" y="238125"/>
            <a:chExt cx="2525675" cy="5238750"/>
          </a:xfrm>
        </p:grpSpPr>
        <p:sp>
          <p:nvSpPr>
            <p:cNvPr id="391" name="Google Shape;391;p34"/>
            <p:cNvSpPr/>
            <p:nvPr/>
          </p:nvSpPr>
          <p:spPr>
            <a:xfrm>
              <a:off x="2547150" y="238125"/>
              <a:ext cx="2525675" cy="5238750"/>
            </a:xfrm>
            <a:custGeom>
              <a:avLst/>
              <a:gdLst/>
              <a:ahLst/>
              <a:cxnLst/>
              <a:rect l="l" t="t" r="r" b="b"/>
              <a:pathLst>
                <a:path w="101027" h="209550" extrusionOk="0">
                  <a:moveTo>
                    <a:pt x="98629" y="18886"/>
                  </a:moveTo>
                  <a:lnTo>
                    <a:pt x="98629" y="190364"/>
                  </a:lnTo>
                  <a:lnTo>
                    <a:pt x="2398" y="190364"/>
                  </a:lnTo>
                  <a:lnTo>
                    <a:pt x="2398" y="18886"/>
                  </a:lnTo>
                  <a:close/>
                  <a:moveTo>
                    <a:pt x="10343" y="0"/>
                  </a:moveTo>
                  <a:lnTo>
                    <a:pt x="9293" y="75"/>
                  </a:lnTo>
                  <a:lnTo>
                    <a:pt x="8244" y="225"/>
                  </a:lnTo>
                  <a:lnTo>
                    <a:pt x="7270" y="450"/>
                  </a:lnTo>
                  <a:lnTo>
                    <a:pt x="6295" y="824"/>
                  </a:lnTo>
                  <a:lnTo>
                    <a:pt x="5396" y="1274"/>
                  </a:lnTo>
                  <a:lnTo>
                    <a:pt x="4572" y="1799"/>
                  </a:lnTo>
                  <a:lnTo>
                    <a:pt x="3747" y="2398"/>
                  </a:lnTo>
                  <a:lnTo>
                    <a:pt x="2998" y="3073"/>
                  </a:lnTo>
                  <a:lnTo>
                    <a:pt x="2323" y="3747"/>
                  </a:lnTo>
                  <a:lnTo>
                    <a:pt x="1724" y="4572"/>
                  </a:lnTo>
                  <a:lnTo>
                    <a:pt x="1199" y="5396"/>
                  </a:lnTo>
                  <a:lnTo>
                    <a:pt x="824" y="6370"/>
                  </a:lnTo>
                  <a:lnTo>
                    <a:pt x="450" y="7270"/>
                  </a:lnTo>
                  <a:lnTo>
                    <a:pt x="225" y="8319"/>
                  </a:lnTo>
                  <a:lnTo>
                    <a:pt x="0" y="9293"/>
                  </a:lnTo>
                  <a:lnTo>
                    <a:pt x="0" y="10343"/>
                  </a:lnTo>
                  <a:lnTo>
                    <a:pt x="0" y="199207"/>
                  </a:lnTo>
                  <a:lnTo>
                    <a:pt x="0" y="200257"/>
                  </a:lnTo>
                  <a:lnTo>
                    <a:pt x="225" y="201231"/>
                  </a:lnTo>
                  <a:lnTo>
                    <a:pt x="450" y="202280"/>
                  </a:lnTo>
                  <a:lnTo>
                    <a:pt x="824" y="203180"/>
                  </a:lnTo>
                  <a:lnTo>
                    <a:pt x="1199" y="204154"/>
                  </a:lnTo>
                  <a:lnTo>
                    <a:pt x="1724" y="204978"/>
                  </a:lnTo>
                  <a:lnTo>
                    <a:pt x="2323" y="205803"/>
                  </a:lnTo>
                  <a:lnTo>
                    <a:pt x="2998" y="206477"/>
                  </a:lnTo>
                  <a:lnTo>
                    <a:pt x="3747" y="207152"/>
                  </a:lnTo>
                  <a:lnTo>
                    <a:pt x="4572" y="207751"/>
                  </a:lnTo>
                  <a:lnTo>
                    <a:pt x="5396" y="208276"/>
                  </a:lnTo>
                  <a:lnTo>
                    <a:pt x="6295" y="208726"/>
                  </a:lnTo>
                  <a:lnTo>
                    <a:pt x="7270" y="209100"/>
                  </a:lnTo>
                  <a:lnTo>
                    <a:pt x="8244" y="209325"/>
                  </a:lnTo>
                  <a:lnTo>
                    <a:pt x="9293" y="209475"/>
                  </a:lnTo>
                  <a:lnTo>
                    <a:pt x="10343" y="209550"/>
                  </a:lnTo>
                  <a:lnTo>
                    <a:pt x="90610" y="209550"/>
                  </a:lnTo>
                  <a:lnTo>
                    <a:pt x="91659" y="209475"/>
                  </a:lnTo>
                  <a:lnTo>
                    <a:pt x="92708" y="209325"/>
                  </a:lnTo>
                  <a:lnTo>
                    <a:pt x="93682" y="209100"/>
                  </a:lnTo>
                  <a:lnTo>
                    <a:pt x="94657" y="208726"/>
                  </a:lnTo>
                  <a:lnTo>
                    <a:pt x="95556" y="208276"/>
                  </a:lnTo>
                  <a:lnTo>
                    <a:pt x="96455" y="207751"/>
                  </a:lnTo>
                  <a:lnTo>
                    <a:pt x="97205" y="207152"/>
                  </a:lnTo>
                  <a:lnTo>
                    <a:pt x="97954" y="206477"/>
                  </a:lnTo>
                  <a:lnTo>
                    <a:pt x="98629" y="205803"/>
                  </a:lnTo>
                  <a:lnTo>
                    <a:pt x="99228" y="204978"/>
                  </a:lnTo>
                  <a:lnTo>
                    <a:pt x="99753" y="204154"/>
                  </a:lnTo>
                  <a:lnTo>
                    <a:pt x="100203" y="203180"/>
                  </a:lnTo>
                  <a:lnTo>
                    <a:pt x="100577" y="202280"/>
                  </a:lnTo>
                  <a:lnTo>
                    <a:pt x="100802" y="201231"/>
                  </a:lnTo>
                  <a:lnTo>
                    <a:pt x="100952" y="200257"/>
                  </a:lnTo>
                  <a:lnTo>
                    <a:pt x="101027" y="199207"/>
                  </a:lnTo>
                  <a:lnTo>
                    <a:pt x="101027" y="10343"/>
                  </a:lnTo>
                  <a:lnTo>
                    <a:pt x="100952" y="9293"/>
                  </a:lnTo>
                  <a:lnTo>
                    <a:pt x="100802" y="8319"/>
                  </a:lnTo>
                  <a:lnTo>
                    <a:pt x="100577" y="7270"/>
                  </a:lnTo>
                  <a:lnTo>
                    <a:pt x="100203" y="6370"/>
                  </a:lnTo>
                  <a:lnTo>
                    <a:pt x="99753" y="5396"/>
                  </a:lnTo>
                  <a:lnTo>
                    <a:pt x="99228" y="4572"/>
                  </a:lnTo>
                  <a:lnTo>
                    <a:pt x="98629" y="3747"/>
                  </a:lnTo>
                  <a:lnTo>
                    <a:pt x="97954" y="3073"/>
                  </a:lnTo>
                  <a:lnTo>
                    <a:pt x="97205" y="2398"/>
                  </a:lnTo>
                  <a:lnTo>
                    <a:pt x="96455" y="1799"/>
                  </a:lnTo>
                  <a:lnTo>
                    <a:pt x="95556" y="1274"/>
                  </a:lnTo>
                  <a:lnTo>
                    <a:pt x="94657" y="824"/>
                  </a:lnTo>
                  <a:lnTo>
                    <a:pt x="93682" y="450"/>
                  </a:lnTo>
                  <a:lnTo>
                    <a:pt x="92708" y="225"/>
                  </a:lnTo>
                  <a:lnTo>
                    <a:pt x="91659" y="75"/>
                  </a:lnTo>
                  <a:lnTo>
                    <a:pt x="90610" y="0"/>
                  </a:lnTo>
                  <a:close/>
                </a:path>
              </a:pathLst>
            </a:custGeom>
            <a:solidFill>
              <a:schemeClr val="lt1"/>
            </a:solidFill>
            <a:ln w="9525" cap="flat" cmpd="sng">
              <a:solidFill>
                <a:srgbClr val="FFCC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34"/>
            <p:cNvSpPr/>
            <p:nvPr/>
          </p:nvSpPr>
          <p:spPr>
            <a:xfrm>
              <a:off x="3557025" y="5147100"/>
              <a:ext cx="504050" cy="179900"/>
            </a:xfrm>
            <a:custGeom>
              <a:avLst/>
              <a:gdLst/>
              <a:ahLst/>
              <a:cxnLst/>
              <a:rect l="l" t="t" r="r" b="b"/>
              <a:pathLst>
                <a:path w="20162" h="7196" extrusionOk="0">
                  <a:moveTo>
                    <a:pt x="3598" y="0"/>
                  </a:moveTo>
                  <a:lnTo>
                    <a:pt x="2849" y="75"/>
                  </a:lnTo>
                  <a:lnTo>
                    <a:pt x="2174" y="300"/>
                  </a:lnTo>
                  <a:lnTo>
                    <a:pt x="1575" y="600"/>
                  </a:lnTo>
                  <a:lnTo>
                    <a:pt x="1050" y="1050"/>
                  </a:lnTo>
                  <a:lnTo>
                    <a:pt x="600" y="1574"/>
                  </a:lnTo>
                  <a:lnTo>
                    <a:pt x="301" y="2174"/>
                  </a:lnTo>
                  <a:lnTo>
                    <a:pt x="76" y="2848"/>
                  </a:lnTo>
                  <a:lnTo>
                    <a:pt x="1" y="3598"/>
                  </a:lnTo>
                  <a:lnTo>
                    <a:pt x="76" y="4347"/>
                  </a:lnTo>
                  <a:lnTo>
                    <a:pt x="301" y="5022"/>
                  </a:lnTo>
                  <a:lnTo>
                    <a:pt x="600" y="5621"/>
                  </a:lnTo>
                  <a:lnTo>
                    <a:pt x="1050" y="6146"/>
                  </a:lnTo>
                  <a:lnTo>
                    <a:pt x="1575" y="6596"/>
                  </a:lnTo>
                  <a:lnTo>
                    <a:pt x="2174" y="6896"/>
                  </a:lnTo>
                  <a:lnTo>
                    <a:pt x="2849" y="7120"/>
                  </a:lnTo>
                  <a:lnTo>
                    <a:pt x="3598" y="7195"/>
                  </a:lnTo>
                  <a:lnTo>
                    <a:pt x="16639" y="7195"/>
                  </a:lnTo>
                  <a:lnTo>
                    <a:pt x="17313" y="7120"/>
                  </a:lnTo>
                  <a:lnTo>
                    <a:pt x="17988" y="6896"/>
                  </a:lnTo>
                  <a:lnTo>
                    <a:pt x="18587" y="6596"/>
                  </a:lnTo>
                  <a:lnTo>
                    <a:pt x="19112" y="6146"/>
                  </a:lnTo>
                  <a:lnTo>
                    <a:pt x="19562" y="5621"/>
                  </a:lnTo>
                  <a:lnTo>
                    <a:pt x="19861" y="5022"/>
                  </a:lnTo>
                  <a:lnTo>
                    <a:pt x="20086" y="4347"/>
                  </a:lnTo>
                  <a:lnTo>
                    <a:pt x="20161" y="3598"/>
                  </a:lnTo>
                  <a:lnTo>
                    <a:pt x="20086" y="2848"/>
                  </a:lnTo>
                  <a:lnTo>
                    <a:pt x="19861" y="2174"/>
                  </a:lnTo>
                  <a:lnTo>
                    <a:pt x="19562" y="1574"/>
                  </a:lnTo>
                  <a:lnTo>
                    <a:pt x="19112" y="1050"/>
                  </a:lnTo>
                  <a:lnTo>
                    <a:pt x="18587" y="600"/>
                  </a:lnTo>
                  <a:lnTo>
                    <a:pt x="17988" y="300"/>
                  </a:lnTo>
                  <a:lnTo>
                    <a:pt x="17313" y="75"/>
                  </a:lnTo>
                  <a:lnTo>
                    <a:pt x="16639" y="0"/>
                  </a:lnTo>
                  <a:close/>
                </a:path>
              </a:pathLst>
            </a:custGeom>
            <a:solidFill>
              <a:schemeClr val="lt2"/>
            </a:solidFill>
            <a:ln w="9525" cap="flat" cmpd="sng">
              <a:solidFill>
                <a:srgbClr val="FFCC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4"/>
            <p:cNvSpPr/>
            <p:nvPr/>
          </p:nvSpPr>
          <p:spPr>
            <a:xfrm>
              <a:off x="3008050" y="423600"/>
              <a:ext cx="99325" cy="99325"/>
            </a:xfrm>
            <a:custGeom>
              <a:avLst/>
              <a:gdLst/>
              <a:ahLst/>
              <a:cxnLst/>
              <a:rect l="l" t="t" r="r" b="b"/>
              <a:pathLst>
                <a:path w="3973" h="3973" extrusionOk="0">
                  <a:moveTo>
                    <a:pt x="2024" y="1"/>
                  </a:moveTo>
                  <a:lnTo>
                    <a:pt x="1575" y="76"/>
                  </a:lnTo>
                  <a:lnTo>
                    <a:pt x="1200" y="151"/>
                  </a:lnTo>
                  <a:lnTo>
                    <a:pt x="900" y="375"/>
                  </a:lnTo>
                  <a:lnTo>
                    <a:pt x="600" y="600"/>
                  </a:lnTo>
                  <a:lnTo>
                    <a:pt x="375" y="900"/>
                  </a:lnTo>
                  <a:lnTo>
                    <a:pt x="151" y="1200"/>
                  </a:lnTo>
                  <a:lnTo>
                    <a:pt x="76" y="1575"/>
                  </a:lnTo>
                  <a:lnTo>
                    <a:pt x="1" y="2024"/>
                  </a:lnTo>
                  <a:lnTo>
                    <a:pt x="76" y="2399"/>
                  </a:lnTo>
                  <a:lnTo>
                    <a:pt x="151" y="2774"/>
                  </a:lnTo>
                  <a:lnTo>
                    <a:pt x="375" y="3073"/>
                  </a:lnTo>
                  <a:lnTo>
                    <a:pt x="600" y="3373"/>
                  </a:lnTo>
                  <a:lnTo>
                    <a:pt x="900" y="3673"/>
                  </a:lnTo>
                  <a:lnTo>
                    <a:pt x="1200" y="3823"/>
                  </a:lnTo>
                  <a:lnTo>
                    <a:pt x="1575" y="3973"/>
                  </a:lnTo>
                  <a:lnTo>
                    <a:pt x="2399" y="3973"/>
                  </a:lnTo>
                  <a:lnTo>
                    <a:pt x="2774"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4" y="151"/>
                  </a:lnTo>
                  <a:lnTo>
                    <a:pt x="2399" y="76"/>
                  </a:lnTo>
                  <a:lnTo>
                    <a:pt x="2024" y="1"/>
                  </a:lnTo>
                  <a:close/>
                </a:path>
              </a:pathLst>
            </a:custGeom>
            <a:solidFill>
              <a:schemeClr val="lt2"/>
            </a:solidFill>
            <a:ln w="9525" cap="flat" cmpd="sng">
              <a:solidFill>
                <a:srgbClr val="FFCC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34"/>
            <p:cNvSpPr/>
            <p:nvPr/>
          </p:nvSpPr>
          <p:spPr>
            <a:xfrm>
              <a:off x="3566400" y="434850"/>
              <a:ext cx="487175" cy="76850"/>
            </a:xfrm>
            <a:custGeom>
              <a:avLst/>
              <a:gdLst/>
              <a:ahLst/>
              <a:cxnLst/>
              <a:rect l="l" t="t" r="r" b="b"/>
              <a:pathLst>
                <a:path w="19487" h="3074" extrusionOk="0">
                  <a:moveTo>
                    <a:pt x="1275" y="0"/>
                  </a:moveTo>
                  <a:lnTo>
                    <a:pt x="1050" y="75"/>
                  </a:lnTo>
                  <a:lnTo>
                    <a:pt x="750" y="150"/>
                  </a:lnTo>
                  <a:lnTo>
                    <a:pt x="525" y="300"/>
                  </a:lnTo>
                  <a:lnTo>
                    <a:pt x="375" y="450"/>
                  </a:lnTo>
                  <a:lnTo>
                    <a:pt x="225" y="675"/>
                  </a:lnTo>
                  <a:lnTo>
                    <a:pt x="75" y="975"/>
                  </a:lnTo>
                  <a:lnTo>
                    <a:pt x="1" y="1274"/>
                  </a:lnTo>
                  <a:lnTo>
                    <a:pt x="1" y="1574"/>
                  </a:lnTo>
                  <a:lnTo>
                    <a:pt x="1" y="1874"/>
                  </a:lnTo>
                  <a:lnTo>
                    <a:pt x="75" y="2174"/>
                  </a:lnTo>
                  <a:lnTo>
                    <a:pt x="225" y="2399"/>
                  </a:lnTo>
                  <a:lnTo>
                    <a:pt x="375" y="2623"/>
                  </a:lnTo>
                  <a:lnTo>
                    <a:pt x="525" y="2773"/>
                  </a:lnTo>
                  <a:lnTo>
                    <a:pt x="750" y="2923"/>
                  </a:lnTo>
                  <a:lnTo>
                    <a:pt x="1050" y="2998"/>
                  </a:lnTo>
                  <a:lnTo>
                    <a:pt x="1275" y="3073"/>
                  </a:lnTo>
                  <a:lnTo>
                    <a:pt x="18137" y="3073"/>
                  </a:lnTo>
                  <a:lnTo>
                    <a:pt x="18437" y="2998"/>
                  </a:lnTo>
                  <a:lnTo>
                    <a:pt x="18662" y="2923"/>
                  </a:lnTo>
                  <a:lnTo>
                    <a:pt x="18887" y="2773"/>
                  </a:lnTo>
                  <a:lnTo>
                    <a:pt x="19112" y="2623"/>
                  </a:lnTo>
                  <a:lnTo>
                    <a:pt x="19262" y="2399"/>
                  </a:lnTo>
                  <a:lnTo>
                    <a:pt x="19337" y="2174"/>
                  </a:lnTo>
                  <a:lnTo>
                    <a:pt x="19412" y="1874"/>
                  </a:lnTo>
                  <a:lnTo>
                    <a:pt x="19486" y="1574"/>
                  </a:lnTo>
                  <a:lnTo>
                    <a:pt x="19412" y="1274"/>
                  </a:lnTo>
                  <a:lnTo>
                    <a:pt x="19337" y="975"/>
                  </a:lnTo>
                  <a:lnTo>
                    <a:pt x="19262" y="675"/>
                  </a:lnTo>
                  <a:lnTo>
                    <a:pt x="19112" y="450"/>
                  </a:lnTo>
                  <a:lnTo>
                    <a:pt x="18887" y="300"/>
                  </a:lnTo>
                  <a:lnTo>
                    <a:pt x="18662" y="150"/>
                  </a:lnTo>
                  <a:lnTo>
                    <a:pt x="18437" y="75"/>
                  </a:lnTo>
                  <a:lnTo>
                    <a:pt x="18137" y="0"/>
                  </a:lnTo>
                  <a:close/>
                </a:path>
              </a:pathLst>
            </a:custGeom>
            <a:solidFill>
              <a:schemeClr val="lt2"/>
            </a:solidFill>
            <a:ln w="9525" cap="flat" cmpd="sng">
              <a:solidFill>
                <a:srgbClr val="FFCC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 name="Google Shape;273;p24">
            <a:extLst>
              <a:ext uri="{FF2B5EF4-FFF2-40B4-BE49-F238E27FC236}">
                <a16:creationId xmlns:a16="http://schemas.microsoft.com/office/drawing/2014/main" id="{59ECCE53-2985-4A0B-B0CA-01734B5AF011}"/>
              </a:ext>
            </a:extLst>
          </p:cNvPr>
          <p:cNvSpPr txBox="1">
            <a:spLocks/>
          </p:cNvSpPr>
          <p:nvPr/>
        </p:nvSpPr>
        <p:spPr>
          <a:xfrm>
            <a:off x="721823" y="1127848"/>
            <a:ext cx="2855400" cy="514444"/>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00" dirty="0">
                <a:solidFill>
                  <a:schemeClr val="tx1"/>
                </a:solidFill>
                <a:latin typeface="+mn-lt"/>
              </a:rPr>
              <a:t>1.</a:t>
            </a:r>
            <a:r>
              <a:rPr lang="vi-VN" sz="1800" dirty="0">
                <a:solidFill>
                  <a:schemeClr val="tx1"/>
                </a:solidFill>
                <a:latin typeface="+mj-lt"/>
              </a:rPr>
              <a:t> </a:t>
            </a:r>
            <a:r>
              <a:rPr lang="en-US" sz="1800" dirty="0" err="1">
                <a:solidFill>
                  <a:schemeClr val="tx1"/>
                </a:solidFill>
                <a:latin typeface="+mj-lt"/>
              </a:rPr>
              <a:t>Màn</a:t>
            </a:r>
            <a:r>
              <a:rPr lang="en-US" sz="1800" dirty="0">
                <a:solidFill>
                  <a:schemeClr val="tx1"/>
                </a:solidFill>
                <a:latin typeface="+mj-lt"/>
              </a:rPr>
              <a:t> </a:t>
            </a:r>
            <a:r>
              <a:rPr lang="en-US" sz="1800" dirty="0" err="1">
                <a:solidFill>
                  <a:schemeClr val="tx1"/>
                </a:solidFill>
                <a:latin typeface="+mj-lt"/>
              </a:rPr>
              <a:t>hình</a:t>
            </a:r>
            <a:r>
              <a:rPr lang="en-US" sz="1800" dirty="0">
                <a:solidFill>
                  <a:schemeClr val="tx1"/>
                </a:solidFill>
                <a:latin typeface="+mj-lt"/>
              </a:rPr>
              <a:t> </a:t>
            </a:r>
            <a:r>
              <a:rPr lang="en-US" sz="1800" dirty="0" err="1">
                <a:solidFill>
                  <a:schemeClr val="tx1"/>
                </a:solidFill>
                <a:latin typeface="+mj-lt"/>
              </a:rPr>
              <a:t>chương</a:t>
            </a:r>
            <a:r>
              <a:rPr lang="en-US" sz="1800" dirty="0">
                <a:solidFill>
                  <a:schemeClr val="tx1"/>
                </a:solidFill>
                <a:latin typeface="+mj-lt"/>
              </a:rPr>
              <a:t> </a:t>
            </a:r>
            <a:r>
              <a:rPr lang="en-US" sz="1800" dirty="0" err="1">
                <a:solidFill>
                  <a:schemeClr val="tx1"/>
                </a:solidFill>
                <a:latin typeface="+mj-lt"/>
              </a:rPr>
              <a:t>trình</a:t>
            </a:r>
            <a:endParaRPr lang="vi-VN" sz="1800" dirty="0">
              <a:solidFill>
                <a:schemeClr val="tx1"/>
              </a:solidFill>
              <a:latin typeface="+mj-lt"/>
            </a:endParaRPr>
          </a:p>
        </p:txBody>
      </p:sp>
      <p:sp>
        <p:nvSpPr>
          <p:cNvPr id="11" name="Google Shape;282;p25">
            <a:extLst>
              <a:ext uri="{FF2B5EF4-FFF2-40B4-BE49-F238E27FC236}">
                <a16:creationId xmlns:a16="http://schemas.microsoft.com/office/drawing/2014/main" id="{94E824EF-E88C-4AD5-A689-D5520A8044CE}"/>
              </a:ext>
            </a:extLst>
          </p:cNvPr>
          <p:cNvSpPr txBox="1">
            <a:spLocks/>
          </p:cNvSpPr>
          <p:nvPr/>
        </p:nvSpPr>
        <p:spPr>
          <a:xfrm>
            <a:off x="920247" y="97305"/>
            <a:ext cx="2855400" cy="103054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100" b="0" i="0" u="none" strike="noStrike" cap="none">
                <a:solidFill>
                  <a:srgbClr val="FFFFFF"/>
                </a:solidFill>
                <a:latin typeface="Hind"/>
                <a:ea typeface="Hind"/>
                <a:cs typeface="Hind"/>
                <a:sym typeface="Hind"/>
              </a:defRPr>
            </a:lvl1pPr>
            <a:lvl2pPr marR="0" lvl="1" algn="r" rtl="0">
              <a:lnSpc>
                <a:spcPct val="100000"/>
              </a:lnSpc>
              <a:spcBef>
                <a:spcPts val="0"/>
              </a:spcBef>
              <a:spcAft>
                <a:spcPts val="0"/>
              </a:spcAft>
              <a:buClr>
                <a:srgbClr val="000000"/>
              </a:buClr>
              <a:buFont typeface="Arial"/>
              <a:buNone/>
              <a:defRPr sz="1100" b="0" i="0" u="none" strike="noStrike" cap="none">
                <a:solidFill>
                  <a:srgbClr val="FFFFFF"/>
                </a:solidFill>
                <a:latin typeface="Hind"/>
                <a:ea typeface="Hind"/>
                <a:cs typeface="Hind"/>
                <a:sym typeface="Hind"/>
              </a:defRPr>
            </a:lvl2pPr>
            <a:lvl3pPr marR="0" lvl="2" algn="r" rtl="0">
              <a:lnSpc>
                <a:spcPct val="100000"/>
              </a:lnSpc>
              <a:spcBef>
                <a:spcPts val="0"/>
              </a:spcBef>
              <a:spcAft>
                <a:spcPts val="0"/>
              </a:spcAft>
              <a:buClr>
                <a:srgbClr val="000000"/>
              </a:buClr>
              <a:buFont typeface="Arial"/>
              <a:buNone/>
              <a:defRPr sz="1100" b="0" i="0" u="none" strike="noStrike" cap="none">
                <a:solidFill>
                  <a:srgbClr val="FFFFFF"/>
                </a:solidFill>
                <a:latin typeface="Hind"/>
                <a:ea typeface="Hind"/>
                <a:cs typeface="Hind"/>
                <a:sym typeface="Hind"/>
              </a:defRPr>
            </a:lvl3pPr>
            <a:lvl4pPr marR="0" lvl="3" algn="r" rtl="0">
              <a:lnSpc>
                <a:spcPct val="100000"/>
              </a:lnSpc>
              <a:spcBef>
                <a:spcPts val="0"/>
              </a:spcBef>
              <a:spcAft>
                <a:spcPts val="0"/>
              </a:spcAft>
              <a:buClr>
                <a:srgbClr val="000000"/>
              </a:buClr>
              <a:buFont typeface="Arial"/>
              <a:buNone/>
              <a:defRPr sz="1100" b="0" i="0" u="none" strike="noStrike" cap="none">
                <a:solidFill>
                  <a:srgbClr val="FFFFFF"/>
                </a:solidFill>
                <a:latin typeface="Hind"/>
                <a:ea typeface="Hind"/>
                <a:cs typeface="Hind"/>
                <a:sym typeface="Hind"/>
              </a:defRPr>
            </a:lvl4pPr>
            <a:lvl5pPr marR="0" lvl="4" algn="r" rtl="0">
              <a:lnSpc>
                <a:spcPct val="100000"/>
              </a:lnSpc>
              <a:spcBef>
                <a:spcPts val="0"/>
              </a:spcBef>
              <a:spcAft>
                <a:spcPts val="0"/>
              </a:spcAft>
              <a:buClr>
                <a:srgbClr val="000000"/>
              </a:buClr>
              <a:buFont typeface="Arial"/>
              <a:buNone/>
              <a:defRPr sz="1100" b="0" i="0" u="none" strike="noStrike" cap="none">
                <a:solidFill>
                  <a:srgbClr val="FFFFFF"/>
                </a:solidFill>
                <a:latin typeface="Hind"/>
                <a:ea typeface="Hind"/>
                <a:cs typeface="Hind"/>
                <a:sym typeface="Hind"/>
              </a:defRPr>
            </a:lvl5pPr>
            <a:lvl6pPr marR="0" lvl="5" algn="r" rtl="0">
              <a:lnSpc>
                <a:spcPct val="100000"/>
              </a:lnSpc>
              <a:spcBef>
                <a:spcPts val="0"/>
              </a:spcBef>
              <a:spcAft>
                <a:spcPts val="0"/>
              </a:spcAft>
              <a:buClr>
                <a:srgbClr val="000000"/>
              </a:buClr>
              <a:buFont typeface="Arial"/>
              <a:buNone/>
              <a:defRPr sz="1100" b="0" i="0" u="none" strike="noStrike" cap="none">
                <a:solidFill>
                  <a:srgbClr val="FFFFFF"/>
                </a:solidFill>
                <a:latin typeface="Hind"/>
                <a:ea typeface="Hind"/>
                <a:cs typeface="Hind"/>
                <a:sym typeface="Hind"/>
              </a:defRPr>
            </a:lvl6pPr>
            <a:lvl7pPr marR="0" lvl="6" algn="r" rtl="0">
              <a:lnSpc>
                <a:spcPct val="100000"/>
              </a:lnSpc>
              <a:spcBef>
                <a:spcPts val="0"/>
              </a:spcBef>
              <a:spcAft>
                <a:spcPts val="0"/>
              </a:spcAft>
              <a:buClr>
                <a:srgbClr val="000000"/>
              </a:buClr>
              <a:buFont typeface="Arial"/>
              <a:buNone/>
              <a:defRPr sz="1100" b="0" i="0" u="none" strike="noStrike" cap="none">
                <a:solidFill>
                  <a:srgbClr val="FFFFFF"/>
                </a:solidFill>
                <a:latin typeface="Hind"/>
                <a:ea typeface="Hind"/>
                <a:cs typeface="Hind"/>
                <a:sym typeface="Hind"/>
              </a:defRPr>
            </a:lvl7pPr>
            <a:lvl8pPr marR="0" lvl="7" algn="r" rtl="0">
              <a:lnSpc>
                <a:spcPct val="100000"/>
              </a:lnSpc>
              <a:spcBef>
                <a:spcPts val="0"/>
              </a:spcBef>
              <a:spcAft>
                <a:spcPts val="0"/>
              </a:spcAft>
              <a:buClr>
                <a:srgbClr val="000000"/>
              </a:buClr>
              <a:buFont typeface="Arial"/>
              <a:buNone/>
              <a:defRPr sz="1100" b="0" i="0" u="none" strike="noStrike" cap="none">
                <a:solidFill>
                  <a:srgbClr val="FFFFFF"/>
                </a:solidFill>
                <a:latin typeface="Hind"/>
                <a:ea typeface="Hind"/>
                <a:cs typeface="Hind"/>
                <a:sym typeface="Hind"/>
              </a:defRPr>
            </a:lvl8pPr>
            <a:lvl9pPr marR="0" lvl="8" algn="r" rtl="0">
              <a:lnSpc>
                <a:spcPct val="100000"/>
              </a:lnSpc>
              <a:spcBef>
                <a:spcPts val="0"/>
              </a:spcBef>
              <a:spcAft>
                <a:spcPts val="0"/>
              </a:spcAft>
              <a:buClr>
                <a:srgbClr val="000000"/>
              </a:buClr>
              <a:buFont typeface="Arial"/>
              <a:buNone/>
              <a:defRPr sz="1100" b="0" i="0" u="none" strike="noStrike" cap="none">
                <a:solidFill>
                  <a:srgbClr val="FFFFFF"/>
                </a:solidFill>
                <a:latin typeface="Hind"/>
                <a:ea typeface="Hind"/>
                <a:cs typeface="Hind"/>
                <a:sym typeface="Hind"/>
              </a:defRPr>
            </a:lvl9pPr>
          </a:lstStyle>
          <a:p>
            <a:pPr algn="l"/>
            <a:r>
              <a:rPr lang="en-US" sz="2800" b="1" dirty="0">
                <a:solidFill>
                  <a:schemeClr val="tx1"/>
                </a:solidFill>
                <a:latin typeface="+mj-lt"/>
              </a:rPr>
              <a:t>CÀI ĐẶT &amp; </a:t>
            </a:r>
          </a:p>
          <a:p>
            <a:pPr algn="l"/>
            <a:r>
              <a:rPr lang="en-US" sz="2800" b="1" dirty="0">
                <a:solidFill>
                  <a:schemeClr val="tx1"/>
                </a:solidFill>
                <a:latin typeface="+mj-lt"/>
              </a:rPr>
              <a:t>THỬ NGHIỆM</a:t>
            </a:r>
          </a:p>
        </p:txBody>
      </p:sp>
      <p:sp>
        <p:nvSpPr>
          <p:cNvPr id="12" name="Hexagon 11">
            <a:extLst>
              <a:ext uri="{FF2B5EF4-FFF2-40B4-BE49-F238E27FC236}">
                <a16:creationId xmlns:a16="http://schemas.microsoft.com/office/drawing/2014/main" id="{E7510586-6E08-4980-9189-4295C152335E}"/>
              </a:ext>
            </a:extLst>
          </p:cNvPr>
          <p:cNvSpPr/>
          <p:nvPr/>
        </p:nvSpPr>
        <p:spPr>
          <a:xfrm rot="5400000">
            <a:off x="254700" y="76359"/>
            <a:ext cx="644601" cy="686493"/>
          </a:xfrm>
          <a:prstGeom prst="hexagon">
            <a:avLst/>
          </a:prstGeom>
          <a:solidFill>
            <a:schemeClr val="tx1">
              <a:lumMod val="95000"/>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13" name="TextBox 12">
            <a:extLst>
              <a:ext uri="{FF2B5EF4-FFF2-40B4-BE49-F238E27FC236}">
                <a16:creationId xmlns:a16="http://schemas.microsoft.com/office/drawing/2014/main" id="{9A89EAAB-5EEA-4BE5-BCEE-246048631FC1}"/>
              </a:ext>
            </a:extLst>
          </p:cNvPr>
          <p:cNvSpPr txBox="1"/>
          <p:nvPr/>
        </p:nvSpPr>
        <p:spPr>
          <a:xfrm>
            <a:off x="341516" y="142606"/>
            <a:ext cx="470970" cy="553998"/>
          </a:xfrm>
          <a:prstGeom prst="rect">
            <a:avLst/>
          </a:prstGeom>
          <a:noFill/>
        </p:spPr>
        <p:txBody>
          <a:bodyPr wrap="square">
            <a:spAutoFit/>
          </a:bodyPr>
          <a:lstStyle/>
          <a:p>
            <a:pPr algn="ctr"/>
            <a:r>
              <a:rPr lang="en-US" altLang="zh-CN" sz="3000" b="1" dirty="0">
                <a:solidFill>
                  <a:schemeClr val="bg2">
                    <a:lumMod val="10000"/>
                  </a:schemeClr>
                </a:solidFill>
                <a:effectLst>
                  <a:outerShdw blurRad="38100" dist="19050" dir="2700000" algn="tl" rotWithShape="0">
                    <a:schemeClr val="dk1">
                      <a:lumMod val="50000"/>
                      <a:alpha val="40000"/>
                    </a:schemeClr>
                  </a:outerShdw>
                </a:effectLst>
              </a:rPr>
              <a:t>3</a:t>
            </a:r>
          </a:p>
        </p:txBody>
      </p:sp>
      <p:grpSp>
        <p:nvGrpSpPr>
          <p:cNvPr id="14" name="Google Shape;1266;p51">
            <a:extLst>
              <a:ext uri="{FF2B5EF4-FFF2-40B4-BE49-F238E27FC236}">
                <a16:creationId xmlns:a16="http://schemas.microsoft.com/office/drawing/2014/main" id="{3869187B-59C8-4312-9CC5-FFA330554F03}"/>
              </a:ext>
            </a:extLst>
          </p:cNvPr>
          <p:cNvGrpSpPr/>
          <p:nvPr/>
        </p:nvGrpSpPr>
        <p:grpSpPr>
          <a:xfrm>
            <a:off x="1190373" y="1767620"/>
            <a:ext cx="379778" cy="314254"/>
            <a:chOff x="6931035" y="3184144"/>
            <a:chExt cx="716128" cy="719903"/>
          </a:xfrm>
        </p:grpSpPr>
        <p:sp>
          <p:nvSpPr>
            <p:cNvPr id="15" name="Google Shape;1267;p51">
              <a:extLst>
                <a:ext uri="{FF2B5EF4-FFF2-40B4-BE49-F238E27FC236}">
                  <a16:creationId xmlns:a16="http://schemas.microsoft.com/office/drawing/2014/main" id="{833EEF84-42F6-4D3C-8FE7-695F4EB372B9}"/>
                </a:ext>
              </a:extLst>
            </p:cNvPr>
            <p:cNvSpPr/>
            <p:nvPr/>
          </p:nvSpPr>
          <p:spPr>
            <a:xfrm>
              <a:off x="7304099" y="3430106"/>
              <a:ext cx="343064" cy="228463"/>
            </a:xfrm>
            <a:custGeom>
              <a:avLst/>
              <a:gdLst/>
              <a:ahLst/>
              <a:cxnLst/>
              <a:rect l="l" t="t" r="r" b="b"/>
              <a:pathLst>
                <a:path w="590" h="391" extrusionOk="0">
                  <a:moveTo>
                    <a:pt x="507" y="0"/>
                  </a:moveTo>
                  <a:cubicBezTo>
                    <a:pt x="196" y="0"/>
                    <a:pt x="196" y="0"/>
                    <a:pt x="196" y="0"/>
                  </a:cubicBezTo>
                  <a:cubicBezTo>
                    <a:pt x="194" y="0"/>
                    <a:pt x="192" y="0"/>
                    <a:pt x="191" y="2"/>
                  </a:cubicBezTo>
                  <a:cubicBezTo>
                    <a:pt x="2" y="190"/>
                    <a:pt x="2" y="190"/>
                    <a:pt x="2" y="190"/>
                  </a:cubicBezTo>
                  <a:cubicBezTo>
                    <a:pt x="0" y="193"/>
                    <a:pt x="0" y="197"/>
                    <a:pt x="2" y="200"/>
                  </a:cubicBezTo>
                  <a:cubicBezTo>
                    <a:pt x="191" y="389"/>
                    <a:pt x="191" y="389"/>
                    <a:pt x="191" y="389"/>
                  </a:cubicBezTo>
                  <a:cubicBezTo>
                    <a:pt x="192" y="390"/>
                    <a:pt x="194" y="391"/>
                    <a:pt x="196" y="391"/>
                  </a:cubicBezTo>
                  <a:cubicBezTo>
                    <a:pt x="507" y="391"/>
                    <a:pt x="507" y="391"/>
                    <a:pt x="507" y="391"/>
                  </a:cubicBezTo>
                  <a:cubicBezTo>
                    <a:pt x="553" y="391"/>
                    <a:pt x="590" y="353"/>
                    <a:pt x="590" y="307"/>
                  </a:cubicBezTo>
                  <a:cubicBezTo>
                    <a:pt x="590" y="83"/>
                    <a:pt x="590" y="83"/>
                    <a:pt x="590" y="83"/>
                  </a:cubicBezTo>
                  <a:cubicBezTo>
                    <a:pt x="590" y="37"/>
                    <a:pt x="553" y="0"/>
                    <a:pt x="507"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 name="Google Shape;1268;p51">
              <a:extLst>
                <a:ext uri="{FF2B5EF4-FFF2-40B4-BE49-F238E27FC236}">
                  <a16:creationId xmlns:a16="http://schemas.microsoft.com/office/drawing/2014/main" id="{FA2B4985-A09D-4938-B7D9-19F92D32C4D1}"/>
                </a:ext>
              </a:extLst>
            </p:cNvPr>
            <p:cNvSpPr/>
            <p:nvPr/>
          </p:nvSpPr>
          <p:spPr>
            <a:xfrm>
              <a:off x="6931035" y="3430106"/>
              <a:ext cx="343548" cy="228463"/>
            </a:xfrm>
            <a:custGeom>
              <a:avLst/>
              <a:gdLst/>
              <a:ahLst/>
              <a:cxnLst/>
              <a:rect l="l" t="t" r="r" b="b"/>
              <a:pathLst>
                <a:path w="591" h="391" extrusionOk="0">
                  <a:moveTo>
                    <a:pt x="84" y="0"/>
                  </a:moveTo>
                  <a:cubicBezTo>
                    <a:pt x="38" y="0"/>
                    <a:pt x="0" y="37"/>
                    <a:pt x="0" y="83"/>
                  </a:cubicBezTo>
                  <a:cubicBezTo>
                    <a:pt x="0" y="307"/>
                    <a:pt x="0" y="307"/>
                    <a:pt x="0" y="307"/>
                  </a:cubicBezTo>
                  <a:cubicBezTo>
                    <a:pt x="0" y="353"/>
                    <a:pt x="38" y="391"/>
                    <a:pt x="84" y="391"/>
                  </a:cubicBezTo>
                  <a:cubicBezTo>
                    <a:pt x="395" y="391"/>
                    <a:pt x="395" y="391"/>
                    <a:pt x="395" y="391"/>
                  </a:cubicBezTo>
                  <a:cubicBezTo>
                    <a:pt x="396" y="391"/>
                    <a:pt x="398" y="390"/>
                    <a:pt x="399" y="389"/>
                  </a:cubicBezTo>
                  <a:cubicBezTo>
                    <a:pt x="588" y="200"/>
                    <a:pt x="588" y="200"/>
                    <a:pt x="588" y="200"/>
                  </a:cubicBezTo>
                  <a:cubicBezTo>
                    <a:pt x="591" y="197"/>
                    <a:pt x="591" y="193"/>
                    <a:pt x="588" y="190"/>
                  </a:cubicBezTo>
                  <a:cubicBezTo>
                    <a:pt x="399" y="2"/>
                    <a:pt x="399" y="2"/>
                    <a:pt x="399" y="2"/>
                  </a:cubicBezTo>
                  <a:cubicBezTo>
                    <a:pt x="398" y="0"/>
                    <a:pt x="396" y="0"/>
                    <a:pt x="395" y="0"/>
                  </a:cubicBezTo>
                  <a:lnTo>
                    <a:pt x="84" y="0"/>
                  </a:ln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 name="Google Shape;1269;p51">
              <a:extLst>
                <a:ext uri="{FF2B5EF4-FFF2-40B4-BE49-F238E27FC236}">
                  <a16:creationId xmlns:a16="http://schemas.microsoft.com/office/drawing/2014/main" id="{A08C8F59-58AD-4E0E-A844-CD629A03B41C}"/>
                </a:ext>
              </a:extLst>
            </p:cNvPr>
            <p:cNvSpPr/>
            <p:nvPr/>
          </p:nvSpPr>
          <p:spPr>
            <a:xfrm>
              <a:off x="7175631" y="3184144"/>
              <a:ext cx="227419" cy="345369"/>
            </a:xfrm>
            <a:custGeom>
              <a:avLst/>
              <a:gdLst/>
              <a:ahLst/>
              <a:cxnLst/>
              <a:rect l="l" t="t" r="r" b="b"/>
              <a:pathLst>
                <a:path w="391" h="591" extrusionOk="0">
                  <a:moveTo>
                    <a:pt x="307" y="0"/>
                  </a:moveTo>
                  <a:cubicBezTo>
                    <a:pt x="84" y="0"/>
                    <a:pt x="84" y="0"/>
                    <a:pt x="84" y="0"/>
                  </a:cubicBezTo>
                  <a:cubicBezTo>
                    <a:pt x="37" y="0"/>
                    <a:pt x="0" y="38"/>
                    <a:pt x="0" y="84"/>
                  </a:cubicBezTo>
                  <a:cubicBezTo>
                    <a:pt x="0" y="395"/>
                    <a:pt x="0" y="395"/>
                    <a:pt x="0" y="395"/>
                  </a:cubicBezTo>
                  <a:cubicBezTo>
                    <a:pt x="0" y="396"/>
                    <a:pt x="1" y="398"/>
                    <a:pt x="2" y="399"/>
                  </a:cubicBezTo>
                  <a:cubicBezTo>
                    <a:pt x="191" y="588"/>
                    <a:pt x="191" y="588"/>
                    <a:pt x="191" y="588"/>
                  </a:cubicBezTo>
                  <a:cubicBezTo>
                    <a:pt x="193" y="591"/>
                    <a:pt x="198" y="591"/>
                    <a:pt x="200" y="588"/>
                  </a:cubicBezTo>
                  <a:cubicBezTo>
                    <a:pt x="389" y="399"/>
                    <a:pt x="389" y="399"/>
                    <a:pt x="389" y="399"/>
                  </a:cubicBezTo>
                  <a:cubicBezTo>
                    <a:pt x="390" y="398"/>
                    <a:pt x="391" y="396"/>
                    <a:pt x="391" y="395"/>
                  </a:cubicBezTo>
                  <a:cubicBezTo>
                    <a:pt x="391" y="84"/>
                    <a:pt x="391" y="84"/>
                    <a:pt x="391" y="84"/>
                  </a:cubicBezTo>
                  <a:cubicBezTo>
                    <a:pt x="391" y="38"/>
                    <a:pt x="354" y="0"/>
                    <a:pt x="307" y="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8" name="Google Shape;1270;p51">
              <a:extLst>
                <a:ext uri="{FF2B5EF4-FFF2-40B4-BE49-F238E27FC236}">
                  <a16:creationId xmlns:a16="http://schemas.microsoft.com/office/drawing/2014/main" id="{4FD28F62-2DF9-4B3A-8560-5310F560D7BA}"/>
                </a:ext>
              </a:extLst>
            </p:cNvPr>
            <p:cNvSpPr/>
            <p:nvPr/>
          </p:nvSpPr>
          <p:spPr>
            <a:xfrm>
              <a:off x="7175631" y="3558678"/>
              <a:ext cx="227419" cy="345369"/>
            </a:xfrm>
            <a:custGeom>
              <a:avLst/>
              <a:gdLst/>
              <a:ahLst/>
              <a:cxnLst/>
              <a:rect l="l" t="t" r="r" b="b"/>
              <a:pathLst>
                <a:path w="391" h="591" extrusionOk="0">
                  <a:moveTo>
                    <a:pt x="84" y="591"/>
                  </a:moveTo>
                  <a:cubicBezTo>
                    <a:pt x="307" y="591"/>
                    <a:pt x="307" y="591"/>
                    <a:pt x="307" y="591"/>
                  </a:cubicBezTo>
                  <a:cubicBezTo>
                    <a:pt x="354" y="591"/>
                    <a:pt x="391" y="553"/>
                    <a:pt x="391" y="507"/>
                  </a:cubicBezTo>
                  <a:cubicBezTo>
                    <a:pt x="391" y="197"/>
                    <a:pt x="391" y="197"/>
                    <a:pt x="391" y="197"/>
                  </a:cubicBezTo>
                  <a:cubicBezTo>
                    <a:pt x="391" y="195"/>
                    <a:pt x="390" y="193"/>
                    <a:pt x="389" y="192"/>
                  </a:cubicBezTo>
                  <a:cubicBezTo>
                    <a:pt x="200" y="3"/>
                    <a:pt x="200" y="3"/>
                    <a:pt x="200" y="3"/>
                  </a:cubicBezTo>
                  <a:cubicBezTo>
                    <a:pt x="198" y="0"/>
                    <a:pt x="193" y="0"/>
                    <a:pt x="191" y="3"/>
                  </a:cubicBezTo>
                  <a:cubicBezTo>
                    <a:pt x="2" y="192"/>
                    <a:pt x="2" y="192"/>
                    <a:pt x="2" y="192"/>
                  </a:cubicBezTo>
                  <a:cubicBezTo>
                    <a:pt x="1" y="193"/>
                    <a:pt x="0" y="195"/>
                    <a:pt x="0" y="197"/>
                  </a:cubicBezTo>
                  <a:cubicBezTo>
                    <a:pt x="0" y="507"/>
                    <a:pt x="0" y="507"/>
                    <a:pt x="0" y="507"/>
                  </a:cubicBezTo>
                  <a:cubicBezTo>
                    <a:pt x="0" y="553"/>
                    <a:pt x="37" y="591"/>
                    <a:pt x="84" y="59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sp>
        <p:nvSpPr>
          <p:cNvPr id="19" name="Google Shape;273;p24">
            <a:extLst>
              <a:ext uri="{FF2B5EF4-FFF2-40B4-BE49-F238E27FC236}">
                <a16:creationId xmlns:a16="http://schemas.microsoft.com/office/drawing/2014/main" id="{DCBDE26A-0404-46E4-B29A-0EA22C9C53A9}"/>
              </a:ext>
            </a:extLst>
          </p:cNvPr>
          <p:cNvSpPr txBox="1">
            <a:spLocks/>
          </p:cNvSpPr>
          <p:nvPr/>
        </p:nvSpPr>
        <p:spPr>
          <a:xfrm>
            <a:off x="1617847" y="1713447"/>
            <a:ext cx="2505677" cy="42260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1pPr>
            <a:lvl2pPr marR="0" lvl="1"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2pPr>
            <a:lvl3pPr marR="0" lvl="2"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3pPr>
            <a:lvl4pPr marR="0" lvl="3"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4pPr>
            <a:lvl5pPr marR="0" lvl="4"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5pPr>
            <a:lvl6pPr marR="0" lvl="5"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6pPr>
            <a:lvl7pPr marR="0" lvl="6"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7pPr>
            <a:lvl8pPr marR="0" lvl="7"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8pPr>
            <a:lvl9pPr marR="0" lvl="8"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9pPr>
          </a:lstStyle>
          <a:p>
            <a:r>
              <a:rPr lang="en-US" sz="1800" dirty="0">
                <a:solidFill>
                  <a:srgbClr val="FFC000"/>
                </a:solidFill>
                <a:latin typeface="+mn-lt"/>
              </a:rPr>
              <a:t>THUÊ XE</a:t>
            </a:r>
            <a:endParaRPr lang="vi-VN" sz="1800" dirty="0">
              <a:solidFill>
                <a:srgbClr val="FFC000"/>
              </a:solidFill>
              <a:latin typeface="+mj-lt"/>
            </a:endParaRPr>
          </a:p>
        </p:txBody>
      </p:sp>
      <p:pic>
        <p:nvPicPr>
          <p:cNvPr id="20" name="Picture 19" descr="Graphical user interface, text, application&#10;&#10;Description automatically generated">
            <a:extLst>
              <a:ext uri="{FF2B5EF4-FFF2-40B4-BE49-F238E27FC236}">
                <a16:creationId xmlns:a16="http://schemas.microsoft.com/office/drawing/2014/main" id="{44F08F12-730B-4025-9443-7010ABF2F0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31315" y="768228"/>
            <a:ext cx="1958075" cy="3599181"/>
          </a:xfrm>
          <a:prstGeom prst="rect">
            <a:avLst/>
          </a:prstGeom>
          <a:effectLst>
            <a:outerShdw blurRad="127000" dist="50800" dir="5400000" algn="ctr" rotWithShape="0">
              <a:srgbClr val="000000">
                <a:alpha val="43137"/>
              </a:srgbClr>
            </a:outerShdw>
          </a:effectLst>
        </p:spPr>
      </p:pic>
      <p:sp>
        <p:nvSpPr>
          <p:cNvPr id="21" name="TextBox 20">
            <a:extLst>
              <a:ext uri="{FF2B5EF4-FFF2-40B4-BE49-F238E27FC236}">
                <a16:creationId xmlns:a16="http://schemas.microsoft.com/office/drawing/2014/main" id="{B9E5E8A6-71FE-4329-831B-4EBB9BA54635}"/>
              </a:ext>
            </a:extLst>
          </p:cNvPr>
          <p:cNvSpPr txBox="1"/>
          <p:nvPr/>
        </p:nvSpPr>
        <p:spPr>
          <a:xfrm>
            <a:off x="5608135" y="1804875"/>
            <a:ext cx="600419" cy="553998"/>
          </a:xfrm>
          <a:prstGeom prst="rect">
            <a:avLst/>
          </a:prstGeom>
          <a:noFill/>
        </p:spPr>
        <p:txBody>
          <a:bodyPr wrap="square">
            <a:spAutoFit/>
          </a:bodyPr>
          <a:lstStyle/>
          <a:p>
            <a:r>
              <a:rPr lang="en" sz="3000" dirty="0">
                <a:solidFill>
                  <a:srgbClr val="FFFFFF"/>
                </a:solidFill>
                <a:latin typeface="+mj-lt"/>
                <a:ea typeface="Hind"/>
                <a:cs typeface="Hind"/>
                <a:sym typeface="Hind"/>
              </a:rPr>
              <a:t>👆</a:t>
            </a:r>
            <a:endParaRPr lang="en-US" sz="3000" dirty="0">
              <a:latin typeface="+mj-lt"/>
            </a:endParaRPr>
          </a:p>
        </p:txBody>
      </p:sp>
    </p:spTree>
    <p:extLst>
      <p:ext uri="{BB962C8B-B14F-4D97-AF65-F5344CB8AC3E}">
        <p14:creationId xmlns:p14="http://schemas.microsoft.com/office/powerpoint/2010/main" val="2087541784"/>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9" name="Google Shape;389;p34"/>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28</a:t>
            </a:fld>
            <a:endParaRPr/>
          </a:p>
        </p:txBody>
      </p:sp>
      <p:grpSp>
        <p:nvGrpSpPr>
          <p:cNvPr id="390" name="Google Shape;390;p34"/>
          <p:cNvGrpSpPr/>
          <p:nvPr/>
        </p:nvGrpSpPr>
        <p:grpSpPr>
          <a:xfrm>
            <a:off x="5353200" y="373572"/>
            <a:ext cx="2119546" cy="4396359"/>
            <a:chOff x="2547150" y="238125"/>
            <a:chExt cx="2525675" cy="5238750"/>
          </a:xfrm>
        </p:grpSpPr>
        <p:sp>
          <p:nvSpPr>
            <p:cNvPr id="391" name="Google Shape;391;p34"/>
            <p:cNvSpPr/>
            <p:nvPr/>
          </p:nvSpPr>
          <p:spPr>
            <a:xfrm>
              <a:off x="2547150" y="238125"/>
              <a:ext cx="2525675" cy="5238750"/>
            </a:xfrm>
            <a:custGeom>
              <a:avLst/>
              <a:gdLst/>
              <a:ahLst/>
              <a:cxnLst/>
              <a:rect l="l" t="t" r="r" b="b"/>
              <a:pathLst>
                <a:path w="101027" h="209550" extrusionOk="0">
                  <a:moveTo>
                    <a:pt x="98629" y="18886"/>
                  </a:moveTo>
                  <a:lnTo>
                    <a:pt x="98629" y="190364"/>
                  </a:lnTo>
                  <a:lnTo>
                    <a:pt x="2398" y="190364"/>
                  </a:lnTo>
                  <a:lnTo>
                    <a:pt x="2398" y="18886"/>
                  </a:lnTo>
                  <a:close/>
                  <a:moveTo>
                    <a:pt x="10343" y="0"/>
                  </a:moveTo>
                  <a:lnTo>
                    <a:pt x="9293" y="75"/>
                  </a:lnTo>
                  <a:lnTo>
                    <a:pt x="8244" y="225"/>
                  </a:lnTo>
                  <a:lnTo>
                    <a:pt x="7270" y="450"/>
                  </a:lnTo>
                  <a:lnTo>
                    <a:pt x="6295" y="824"/>
                  </a:lnTo>
                  <a:lnTo>
                    <a:pt x="5396" y="1274"/>
                  </a:lnTo>
                  <a:lnTo>
                    <a:pt x="4572" y="1799"/>
                  </a:lnTo>
                  <a:lnTo>
                    <a:pt x="3747" y="2398"/>
                  </a:lnTo>
                  <a:lnTo>
                    <a:pt x="2998" y="3073"/>
                  </a:lnTo>
                  <a:lnTo>
                    <a:pt x="2323" y="3747"/>
                  </a:lnTo>
                  <a:lnTo>
                    <a:pt x="1724" y="4572"/>
                  </a:lnTo>
                  <a:lnTo>
                    <a:pt x="1199" y="5396"/>
                  </a:lnTo>
                  <a:lnTo>
                    <a:pt x="824" y="6370"/>
                  </a:lnTo>
                  <a:lnTo>
                    <a:pt x="450" y="7270"/>
                  </a:lnTo>
                  <a:lnTo>
                    <a:pt x="225" y="8319"/>
                  </a:lnTo>
                  <a:lnTo>
                    <a:pt x="0" y="9293"/>
                  </a:lnTo>
                  <a:lnTo>
                    <a:pt x="0" y="10343"/>
                  </a:lnTo>
                  <a:lnTo>
                    <a:pt x="0" y="199207"/>
                  </a:lnTo>
                  <a:lnTo>
                    <a:pt x="0" y="200257"/>
                  </a:lnTo>
                  <a:lnTo>
                    <a:pt x="225" y="201231"/>
                  </a:lnTo>
                  <a:lnTo>
                    <a:pt x="450" y="202280"/>
                  </a:lnTo>
                  <a:lnTo>
                    <a:pt x="824" y="203180"/>
                  </a:lnTo>
                  <a:lnTo>
                    <a:pt x="1199" y="204154"/>
                  </a:lnTo>
                  <a:lnTo>
                    <a:pt x="1724" y="204978"/>
                  </a:lnTo>
                  <a:lnTo>
                    <a:pt x="2323" y="205803"/>
                  </a:lnTo>
                  <a:lnTo>
                    <a:pt x="2998" y="206477"/>
                  </a:lnTo>
                  <a:lnTo>
                    <a:pt x="3747" y="207152"/>
                  </a:lnTo>
                  <a:lnTo>
                    <a:pt x="4572" y="207751"/>
                  </a:lnTo>
                  <a:lnTo>
                    <a:pt x="5396" y="208276"/>
                  </a:lnTo>
                  <a:lnTo>
                    <a:pt x="6295" y="208726"/>
                  </a:lnTo>
                  <a:lnTo>
                    <a:pt x="7270" y="209100"/>
                  </a:lnTo>
                  <a:lnTo>
                    <a:pt x="8244" y="209325"/>
                  </a:lnTo>
                  <a:lnTo>
                    <a:pt x="9293" y="209475"/>
                  </a:lnTo>
                  <a:lnTo>
                    <a:pt x="10343" y="209550"/>
                  </a:lnTo>
                  <a:lnTo>
                    <a:pt x="90610" y="209550"/>
                  </a:lnTo>
                  <a:lnTo>
                    <a:pt x="91659" y="209475"/>
                  </a:lnTo>
                  <a:lnTo>
                    <a:pt x="92708" y="209325"/>
                  </a:lnTo>
                  <a:lnTo>
                    <a:pt x="93682" y="209100"/>
                  </a:lnTo>
                  <a:lnTo>
                    <a:pt x="94657" y="208726"/>
                  </a:lnTo>
                  <a:lnTo>
                    <a:pt x="95556" y="208276"/>
                  </a:lnTo>
                  <a:lnTo>
                    <a:pt x="96455" y="207751"/>
                  </a:lnTo>
                  <a:lnTo>
                    <a:pt x="97205" y="207152"/>
                  </a:lnTo>
                  <a:lnTo>
                    <a:pt x="97954" y="206477"/>
                  </a:lnTo>
                  <a:lnTo>
                    <a:pt x="98629" y="205803"/>
                  </a:lnTo>
                  <a:lnTo>
                    <a:pt x="99228" y="204978"/>
                  </a:lnTo>
                  <a:lnTo>
                    <a:pt x="99753" y="204154"/>
                  </a:lnTo>
                  <a:lnTo>
                    <a:pt x="100203" y="203180"/>
                  </a:lnTo>
                  <a:lnTo>
                    <a:pt x="100577" y="202280"/>
                  </a:lnTo>
                  <a:lnTo>
                    <a:pt x="100802" y="201231"/>
                  </a:lnTo>
                  <a:lnTo>
                    <a:pt x="100952" y="200257"/>
                  </a:lnTo>
                  <a:lnTo>
                    <a:pt x="101027" y="199207"/>
                  </a:lnTo>
                  <a:lnTo>
                    <a:pt x="101027" y="10343"/>
                  </a:lnTo>
                  <a:lnTo>
                    <a:pt x="100952" y="9293"/>
                  </a:lnTo>
                  <a:lnTo>
                    <a:pt x="100802" y="8319"/>
                  </a:lnTo>
                  <a:lnTo>
                    <a:pt x="100577" y="7270"/>
                  </a:lnTo>
                  <a:lnTo>
                    <a:pt x="100203" y="6370"/>
                  </a:lnTo>
                  <a:lnTo>
                    <a:pt x="99753" y="5396"/>
                  </a:lnTo>
                  <a:lnTo>
                    <a:pt x="99228" y="4572"/>
                  </a:lnTo>
                  <a:lnTo>
                    <a:pt x="98629" y="3747"/>
                  </a:lnTo>
                  <a:lnTo>
                    <a:pt x="97954" y="3073"/>
                  </a:lnTo>
                  <a:lnTo>
                    <a:pt x="97205" y="2398"/>
                  </a:lnTo>
                  <a:lnTo>
                    <a:pt x="96455" y="1799"/>
                  </a:lnTo>
                  <a:lnTo>
                    <a:pt x="95556" y="1274"/>
                  </a:lnTo>
                  <a:lnTo>
                    <a:pt x="94657" y="824"/>
                  </a:lnTo>
                  <a:lnTo>
                    <a:pt x="93682" y="450"/>
                  </a:lnTo>
                  <a:lnTo>
                    <a:pt x="92708" y="225"/>
                  </a:lnTo>
                  <a:lnTo>
                    <a:pt x="91659" y="75"/>
                  </a:lnTo>
                  <a:lnTo>
                    <a:pt x="90610" y="0"/>
                  </a:lnTo>
                  <a:close/>
                </a:path>
              </a:pathLst>
            </a:custGeom>
            <a:solidFill>
              <a:schemeClr val="lt1"/>
            </a:solidFill>
            <a:ln w="9525" cap="flat" cmpd="sng">
              <a:solidFill>
                <a:srgbClr val="FFCC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34"/>
            <p:cNvSpPr/>
            <p:nvPr/>
          </p:nvSpPr>
          <p:spPr>
            <a:xfrm>
              <a:off x="3557025" y="5147100"/>
              <a:ext cx="504050" cy="179900"/>
            </a:xfrm>
            <a:custGeom>
              <a:avLst/>
              <a:gdLst/>
              <a:ahLst/>
              <a:cxnLst/>
              <a:rect l="l" t="t" r="r" b="b"/>
              <a:pathLst>
                <a:path w="20162" h="7196" extrusionOk="0">
                  <a:moveTo>
                    <a:pt x="3598" y="0"/>
                  </a:moveTo>
                  <a:lnTo>
                    <a:pt x="2849" y="75"/>
                  </a:lnTo>
                  <a:lnTo>
                    <a:pt x="2174" y="300"/>
                  </a:lnTo>
                  <a:lnTo>
                    <a:pt x="1575" y="600"/>
                  </a:lnTo>
                  <a:lnTo>
                    <a:pt x="1050" y="1050"/>
                  </a:lnTo>
                  <a:lnTo>
                    <a:pt x="600" y="1574"/>
                  </a:lnTo>
                  <a:lnTo>
                    <a:pt x="301" y="2174"/>
                  </a:lnTo>
                  <a:lnTo>
                    <a:pt x="76" y="2848"/>
                  </a:lnTo>
                  <a:lnTo>
                    <a:pt x="1" y="3598"/>
                  </a:lnTo>
                  <a:lnTo>
                    <a:pt x="76" y="4347"/>
                  </a:lnTo>
                  <a:lnTo>
                    <a:pt x="301" y="5022"/>
                  </a:lnTo>
                  <a:lnTo>
                    <a:pt x="600" y="5621"/>
                  </a:lnTo>
                  <a:lnTo>
                    <a:pt x="1050" y="6146"/>
                  </a:lnTo>
                  <a:lnTo>
                    <a:pt x="1575" y="6596"/>
                  </a:lnTo>
                  <a:lnTo>
                    <a:pt x="2174" y="6896"/>
                  </a:lnTo>
                  <a:lnTo>
                    <a:pt x="2849" y="7120"/>
                  </a:lnTo>
                  <a:lnTo>
                    <a:pt x="3598" y="7195"/>
                  </a:lnTo>
                  <a:lnTo>
                    <a:pt x="16639" y="7195"/>
                  </a:lnTo>
                  <a:lnTo>
                    <a:pt x="17313" y="7120"/>
                  </a:lnTo>
                  <a:lnTo>
                    <a:pt x="17988" y="6896"/>
                  </a:lnTo>
                  <a:lnTo>
                    <a:pt x="18587" y="6596"/>
                  </a:lnTo>
                  <a:lnTo>
                    <a:pt x="19112" y="6146"/>
                  </a:lnTo>
                  <a:lnTo>
                    <a:pt x="19562" y="5621"/>
                  </a:lnTo>
                  <a:lnTo>
                    <a:pt x="19861" y="5022"/>
                  </a:lnTo>
                  <a:lnTo>
                    <a:pt x="20086" y="4347"/>
                  </a:lnTo>
                  <a:lnTo>
                    <a:pt x="20161" y="3598"/>
                  </a:lnTo>
                  <a:lnTo>
                    <a:pt x="20086" y="2848"/>
                  </a:lnTo>
                  <a:lnTo>
                    <a:pt x="19861" y="2174"/>
                  </a:lnTo>
                  <a:lnTo>
                    <a:pt x="19562" y="1574"/>
                  </a:lnTo>
                  <a:lnTo>
                    <a:pt x="19112" y="1050"/>
                  </a:lnTo>
                  <a:lnTo>
                    <a:pt x="18587" y="600"/>
                  </a:lnTo>
                  <a:lnTo>
                    <a:pt x="17988" y="300"/>
                  </a:lnTo>
                  <a:lnTo>
                    <a:pt x="17313" y="75"/>
                  </a:lnTo>
                  <a:lnTo>
                    <a:pt x="16639" y="0"/>
                  </a:lnTo>
                  <a:close/>
                </a:path>
              </a:pathLst>
            </a:custGeom>
            <a:solidFill>
              <a:schemeClr val="lt2"/>
            </a:solidFill>
            <a:ln w="9525" cap="flat" cmpd="sng">
              <a:solidFill>
                <a:srgbClr val="FFCC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4"/>
            <p:cNvSpPr/>
            <p:nvPr/>
          </p:nvSpPr>
          <p:spPr>
            <a:xfrm>
              <a:off x="3008050" y="423600"/>
              <a:ext cx="99325" cy="99325"/>
            </a:xfrm>
            <a:custGeom>
              <a:avLst/>
              <a:gdLst/>
              <a:ahLst/>
              <a:cxnLst/>
              <a:rect l="l" t="t" r="r" b="b"/>
              <a:pathLst>
                <a:path w="3973" h="3973" extrusionOk="0">
                  <a:moveTo>
                    <a:pt x="2024" y="1"/>
                  </a:moveTo>
                  <a:lnTo>
                    <a:pt x="1575" y="76"/>
                  </a:lnTo>
                  <a:lnTo>
                    <a:pt x="1200" y="151"/>
                  </a:lnTo>
                  <a:lnTo>
                    <a:pt x="900" y="375"/>
                  </a:lnTo>
                  <a:lnTo>
                    <a:pt x="600" y="600"/>
                  </a:lnTo>
                  <a:lnTo>
                    <a:pt x="375" y="900"/>
                  </a:lnTo>
                  <a:lnTo>
                    <a:pt x="151" y="1200"/>
                  </a:lnTo>
                  <a:lnTo>
                    <a:pt x="76" y="1575"/>
                  </a:lnTo>
                  <a:lnTo>
                    <a:pt x="1" y="2024"/>
                  </a:lnTo>
                  <a:lnTo>
                    <a:pt x="76" y="2399"/>
                  </a:lnTo>
                  <a:lnTo>
                    <a:pt x="151" y="2774"/>
                  </a:lnTo>
                  <a:lnTo>
                    <a:pt x="375" y="3073"/>
                  </a:lnTo>
                  <a:lnTo>
                    <a:pt x="600" y="3373"/>
                  </a:lnTo>
                  <a:lnTo>
                    <a:pt x="900" y="3673"/>
                  </a:lnTo>
                  <a:lnTo>
                    <a:pt x="1200" y="3823"/>
                  </a:lnTo>
                  <a:lnTo>
                    <a:pt x="1575" y="3973"/>
                  </a:lnTo>
                  <a:lnTo>
                    <a:pt x="2399" y="3973"/>
                  </a:lnTo>
                  <a:lnTo>
                    <a:pt x="2774"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4" y="151"/>
                  </a:lnTo>
                  <a:lnTo>
                    <a:pt x="2399" y="76"/>
                  </a:lnTo>
                  <a:lnTo>
                    <a:pt x="2024" y="1"/>
                  </a:lnTo>
                  <a:close/>
                </a:path>
              </a:pathLst>
            </a:custGeom>
            <a:solidFill>
              <a:schemeClr val="lt2"/>
            </a:solidFill>
            <a:ln w="9525" cap="flat" cmpd="sng">
              <a:solidFill>
                <a:srgbClr val="FFCC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34"/>
            <p:cNvSpPr/>
            <p:nvPr/>
          </p:nvSpPr>
          <p:spPr>
            <a:xfrm>
              <a:off x="3566400" y="434850"/>
              <a:ext cx="487175" cy="76850"/>
            </a:xfrm>
            <a:custGeom>
              <a:avLst/>
              <a:gdLst/>
              <a:ahLst/>
              <a:cxnLst/>
              <a:rect l="l" t="t" r="r" b="b"/>
              <a:pathLst>
                <a:path w="19487" h="3074" extrusionOk="0">
                  <a:moveTo>
                    <a:pt x="1275" y="0"/>
                  </a:moveTo>
                  <a:lnTo>
                    <a:pt x="1050" y="75"/>
                  </a:lnTo>
                  <a:lnTo>
                    <a:pt x="750" y="150"/>
                  </a:lnTo>
                  <a:lnTo>
                    <a:pt x="525" y="300"/>
                  </a:lnTo>
                  <a:lnTo>
                    <a:pt x="375" y="450"/>
                  </a:lnTo>
                  <a:lnTo>
                    <a:pt x="225" y="675"/>
                  </a:lnTo>
                  <a:lnTo>
                    <a:pt x="75" y="975"/>
                  </a:lnTo>
                  <a:lnTo>
                    <a:pt x="1" y="1274"/>
                  </a:lnTo>
                  <a:lnTo>
                    <a:pt x="1" y="1574"/>
                  </a:lnTo>
                  <a:lnTo>
                    <a:pt x="1" y="1874"/>
                  </a:lnTo>
                  <a:lnTo>
                    <a:pt x="75" y="2174"/>
                  </a:lnTo>
                  <a:lnTo>
                    <a:pt x="225" y="2399"/>
                  </a:lnTo>
                  <a:lnTo>
                    <a:pt x="375" y="2623"/>
                  </a:lnTo>
                  <a:lnTo>
                    <a:pt x="525" y="2773"/>
                  </a:lnTo>
                  <a:lnTo>
                    <a:pt x="750" y="2923"/>
                  </a:lnTo>
                  <a:lnTo>
                    <a:pt x="1050" y="2998"/>
                  </a:lnTo>
                  <a:lnTo>
                    <a:pt x="1275" y="3073"/>
                  </a:lnTo>
                  <a:lnTo>
                    <a:pt x="18137" y="3073"/>
                  </a:lnTo>
                  <a:lnTo>
                    <a:pt x="18437" y="2998"/>
                  </a:lnTo>
                  <a:lnTo>
                    <a:pt x="18662" y="2923"/>
                  </a:lnTo>
                  <a:lnTo>
                    <a:pt x="18887" y="2773"/>
                  </a:lnTo>
                  <a:lnTo>
                    <a:pt x="19112" y="2623"/>
                  </a:lnTo>
                  <a:lnTo>
                    <a:pt x="19262" y="2399"/>
                  </a:lnTo>
                  <a:lnTo>
                    <a:pt x="19337" y="2174"/>
                  </a:lnTo>
                  <a:lnTo>
                    <a:pt x="19412" y="1874"/>
                  </a:lnTo>
                  <a:lnTo>
                    <a:pt x="19486" y="1574"/>
                  </a:lnTo>
                  <a:lnTo>
                    <a:pt x="19412" y="1274"/>
                  </a:lnTo>
                  <a:lnTo>
                    <a:pt x="19337" y="975"/>
                  </a:lnTo>
                  <a:lnTo>
                    <a:pt x="19262" y="675"/>
                  </a:lnTo>
                  <a:lnTo>
                    <a:pt x="19112" y="450"/>
                  </a:lnTo>
                  <a:lnTo>
                    <a:pt x="18887" y="300"/>
                  </a:lnTo>
                  <a:lnTo>
                    <a:pt x="18662" y="150"/>
                  </a:lnTo>
                  <a:lnTo>
                    <a:pt x="18437" y="75"/>
                  </a:lnTo>
                  <a:lnTo>
                    <a:pt x="18137" y="0"/>
                  </a:lnTo>
                  <a:close/>
                </a:path>
              </a:pathLst>
            </a:custGeom>
            <a:solidFill>
              <a:schemeClr val="lt2"/>
            </a:solidFill>
            <a:ln w="9525" cap="flat" cmpd="sng">
              <a:solidFill>
                <a:srgbClr val="FFCC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 name="Google Shape;273;p24">
            <a:extLst>
              <a:ext uri="{FF2B5EF4-FFF2-40B4-BE49-F238E27FC236}">
                <a16:creationId xmlns:a16="http://schemas.microsoft.com/office/drawing/2014/main" id="{59ECCE53-2985-4A0B-B0CA-01734B5AF011}"/>
              </a:ext>
            </a:extLst>
          </p:cNvPr>
          <p:cNvSpPr txBox="1">
            <a:spLocks/>
          </p:cNvSpPr>
          <p:nvPr/>
        </p:nvSpPr>
        <p:spPr>
          <a:xfrm>
            <a:off x="721823" y="1127848"/>
            <a:ext cx="2855400" cy="514444"/>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00" dirty="0">
                <a:solidFill>
                  <a:schemeClr val="tx1"/>
                </a:solidFill>
                <a:latin typeface="+mn-lt"/>
              </a:rPr>
              <a:t>1.</a:t>
            </a:r>
            <a:r>
              <a:rPr lang="vi-VN" sz="1800" dirty="0">
                <a:solidFill>
                  <a:schemeClr val="tx1"/>
                </a:solidFill>
                <a:latin typeface="+mj-lt"/>
              </a:rPr>
              <a:t> </a:t>
            </a:r>
            <a:r>
              <a:rPr lang="en-US" sz="1800" dirty="0" err="1">
                <a:solidFill>
                  <a:schemeClr val="tx1"/>
                </a:solidFill>
                <a:latin typeface="+mj-lt"/>
              </a:rPr>
              <a:t>Màn</a:t>
            </a:r>
            <a:r>
              <a:rPr lang="en-US" sz="1800" dirty="0">
                <a:solidFill>
                  <a:schemeClr val="tx1"/>
                </a:solidFill>
                <a:latin typeface="+mj-lt"/>
              </a:rPr>
              <a:t> </a:t>
            </a:r>
            <a:r>
              <a:rPr lang="en-US" sz="1800" dirty="0" err="1">
                <a:solidFill>
                  <a:schemeClr val="tx1"/>
                </a:solidFill>
                <a:latin typeface="+mj-lt"/>
              </a:rPr>
              <a:t>hình</a:t>
            </a:r>
            <a:r>
              <a:rPr lang="en-US" sz="1800" dirty="0">
                <a:solidFill>
                  <a:schemeClr val="tx1"/>
                </a:solidFill>
                <a:latin typeface="+mj-lt"/>
              </a:rPr>
              <a:t> </a:t>
            </a:r>
            <a:r>
              <a:rPr lang="en-US" sz="1800" dirty="0" err="1">
                <a:solidFill>
                  <a:schemeClr val="tx1"/>
                </a:solidFill>
                <a:latin typeface="+mj-lt"/>
              </a:rPr>
              <a:t>chương</a:t>
            </a:r>
            <a:r>
              <a:rPr lang="en-US" sz="1800" dirty="0">
                <a:solidFill>
                  <a:schemeClr val="tx1"/>
                </a:solidFill>
                <a:latin typeface="+mj-lt"/>
              </a:rPr>
              <a:t> </a:t>
            </a:r>
            <a:r>
              <a:rPr lang="en-US" sz="1800" dirty="0" err="1">
                <a:solidFill>
                  <a:schemeClr val="tx1"/>
                </a:solidFill>
                <a:latin typeface="+mj-lt"/>
              </a:rPr>
              <a:t>trình</a:t>
            </a:r>
            <a:endParaRPr lang="vi-VN" sz="1800" dirty="0">
              <a:solidFill>
                <a:schemeClr val="tx1"/>
              </a:solidFill>
              <a:latin typeface="+mj-lt"/>
            </a:endParaRPr>
          </a:p>
        </p:txBody>
      </p:sp>
      <p:sp>
        <p:nvSpPr>
          <p:cNvPr id="11" name="Google Shape;282;p25">
            <a:extLst>
              <a:ext uri="{FF2B5EF4-FFF2-40B4-BE49-F238E27FC236}">
                <a16:creationId xmlns:a16="http://schemas.microsoft.com/office/drawing/2014/main" id="{94E824EF-E88C-4AD5-A689-D5520A8044CE}"/>
              </a:ext>
            </a:extLst>
          </p:cNvPr>
          <p:cNvSpPr txBox="1">
            <a:spLocks/>
          </p:cNvSpPr>
          <p:nvPr/>
        </p:nvSpPr>
        <p:spPr>
          <a:xfrm>
            <a:off x="920247" y="97305"/>
            <a:ext cx="2855400" cy="103054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100" b="0" i="0" u="none" strike="noStrike" cap="none">
                <a:solidFill>
                  <a:srgbClr val="FFFFFF"/>
                </a:solidFill>
                <a:latin typeface="Hind"/>
                <a:ea typeface="Hind"/>
                <a:cs typeface="Hind"/>
                <a:sym typeface="Hind"/>
              </a:defRPr>
            </a:lvl1pPr>
            <a:lvl2pPr marR="0" lvl="1" algn="r" rtl="0">
              <a:lnSpc>
                <a:spcPct val="100000"/>
              </a:lnSpc>
              <a:spcBef>
                <a:spcPts val="0"/>
              </a:spcBef>
              <a:spcAft>
                <a:spcPts val="0"/>
              </a:spcAft>
              <a:buClr>
                <a:srgbClr val="000000"/>
              </a:buClr>
              <a:buFont typeface="Arial"/>
              <a:buNone/>
              <a:defRPr sz="1100" b="0" i="0" u="none" strike="noStrike" cap="none">
                <a:solidFill>
                  <a:srgbClr val="FFFFFF"/>
                </a:solidFill>
                <a:latin typeface="Hind"/>
                <a:ea typeface="Hind"/>
                <a:cs typeface="Hind"/>
                <a:sym typeface="Hind"/>
              </a:defRPr>
            </a:lvl2pPr>
            <a:lvl3pPr marR="0" lvl="2" algn="r" rtl="0">
              <a:lnSpc>
                <a:spcPct val="100000"/>
              </a:lnSpc>
              <a:spcBef>
                <a:spcPts val="0"/>
              </a:spcBef>
              <a:spcAft>
                <a:spcPts val="0"/>
              </a:spcAft>
              <a:buClr>
                <a:srgbClr val="000000"/>
              </a:buClr>
              <a:buFont typeface="Arial"/>
              <a:buNone/>
              <a:defRPr sz="1100" b="0" i="0" u="none" strike="noStrike" cap="none">
                <a:solidFill>
                  <a:srgbClr val="FFFFFF"/>
                </a:solidFill>
                <a:latin typeface="Hind"/>
                <a:ea typeface="Hind"/>
                <a:cs typeface="Hind"/>
                <a:sym typeface="Hind"/>
              </a:defRPr>
            </a:lvl3pPr>
            <a:lvl4pPr marR="0" lvl="3" algn="r" rtl="0">
              <a:lnSpc>
                <a:spcPct val="100000"/>
              </a:lnSpc>
              <a:spcBef>
                <a:spcPts val="0"/>
              </a:spcBef>
              <a:spcAft>
                <a:spcPts val="0"/>
              </a:spcAft>
              <a:buClr>
                <a:srgbClr val="000000"/>
              </a:buClr>
              <a:buFont typeface="Arial"/>
              <a:buNone/>
              <a:defRPr sz="1100" b="0" i="0" u="none" strike="noStrike" cap="none">
                <a:solidFill>
                  <a:srgbClr val="FFFFFF"/>
                </a:solidFill>
                <a:latin typeface="Hind"/>
                <a:ea typeface="Hind"/>
                <a:cs typeface="Hind"/>
                <a:sym typeface="Hind"/>
              </a:defRPr>
            </a:lvl4pPr>
            <a:lvl5pPr marR="0" lvl="4" algn="r" rtl="0">
              <a:lnSpc>
                <a:spcPct val="100000"/>
              </a:lnSpc>
              <a:spcBef>
                <a:spcPts val="0"/>
              </a:spcBef>
              <a:spcAft>
                <a:spcPts val="0"/>
              </a:spcAft>
              <a:buClr>
                <a:srgbClr val="000000"/>
              </a:buClr>
              <a:buFont typeface="Arial"/>
              <a:buNone/>
              <a:defRPr sz="1100" b="0" i="0" u="none" strike="noStrike" cap="none">
                <a:solidFill>
                  <a:srgbClr val="FFFFFF"/>
                </a:solidFill>
                <a:latin typeface="Hind"/>
                <a:ea typeface="Hind"/>
                <a:cs typeface="Hind"/>
                <a:sym typeface="Hind"/>
              </a:defRPr>
            </a:lvl5pPr>
            <a:lvl6pPr marR="0" lvl="5" algn="r" rtl="0">
              <a:lnSpc>
                <a:spcPct val="100000"/>
              </a:lnSpc>
              <a:spcBef>
                <a:spcPts val="0"/>
              </a:spcBef>
              <a:spcAft>
                <a:spcPts val="0"/>
              </a:spcAft>
              <a:buClr>
                <a:srgbClr val="000000"/>
              </a:buClr>
              <a:buFont typeface="Arial"/>
              <a:buNone/>
              <a:defRPr sz="1100" b="0" i="0" u="none" strike="noStrike" cap="none">
                <a:solidFill>
                  <a:srgbClr val="FFFFFF"/>
                </a:solidFill>
                <a:latin typeface="Hind"/>
                <a:ea typeface="Hind"/>
                <a:cs typeface="Hind"/>
                <a:sym typeface="Hind"/>
              </a:defRPr>
            </a:lvl6pPr>
            <a:lvl7pPr marR="0" lvl="6" algn="r" rtl="0">
              <a:lnSpc>
                <a:spcPct val="100000"/>
              </a:lnSpc>
              <a:spcBef>
                <a:spcPts val="0"/>
              </a:spcBef>
              <a:spcAft>
                <a:spcPts val="0"/>
              </a:spcAft>
              <a:buClr>
                <a:srgbClr val="000000"/>
              </a:buClr>
              <a:buFont typeface="Arial"/>
              <a:buNone/>
              <a:defRPr sz="1100" b="0" i="0" u="none" strike="noStrike" cap="none">
                <a:solidFill>
                  <a:srgbClr val="FFFFFF"/>
                </a:solidFill>
                <a:latin typeface="Hind"/>
                <a:ea typeface="Hind"/>
                <a:cs typeface="Hind"/>
                <a:sym typeface="Hind"/>
              </a:defRPr>
            </a:lvl7pPr>
            <a:lvl8pPr marR="0" lvl="7" algn="r" rtl="0">
              <a:lnSpc>
                <a:spcPct val="100000"/>
              </a:lnSpc>
              <a:spcBef>
                <a:spcPts val="0"/>
              </a:spcBef>
              <a:spcAft>
                <a:spcPts val="0"/>
              </a:spcAft>
              <a:buClr>
                <a:srgbClr val="000000"/>
              </a:buClr>
              <a:buFont typeface="Arial"/>
              <a:buNone/>
              <a:defRPr sz="1100" b="0" i="0" u="none" strike="noStrike" cap="none">
                <a:solidFill>
                  <a:srgbClr val="FFFFFF"/>
                </a:solidFill>
                <a:latin typeface="Hind"/>
                <a:ea typeface="Hind"/>
                <a:cs typeface="Hind"/>
                <a:sym typeface="Hind"/>
              </a:defRPr>
            </a:lvl8pPr>
            <a:lvl9pPr marR="0" lvl="8" algn="r" rtl="0">
              <a:lnSpc>
                <a:spcPct val="100000"/>
              </a:lnSpc>
              <a:spcBef>
                <a:spcPts val="0"/>
              </a:spcBef>
              <a:spcAft>
                <a:spcPts val="0"/>
              </a:spcAft>
              <a:buClr>
                <a:srgbClr val="000000"/>
              </a:buClr>
              <a:buFont typeface="Arial"/>
              <a:buNone/>
              <a:defRPr sz="1100" b="0" i="0" u="none" strike="noStrike" cap="none">
                <a:solidFill>
                  <a:srgbClr val="FFFFFF"/>
                </a:solidFill>
                <a:latin typeface="Hind"/>
                <a:ea typeface="Hind"/>
                <a:cs typeface="Hind"/>
                <a:sym typeface="Hind"/>
              </a:defRPr>
            </a:lvl9pPr>
          </a:lstStyle>
          <a:p>
            <a:pPr algn="l"/>
            <a:r>
              <a:rPr lang="en-US" sz="2800" b="1" dirty="0">
                <a:solidFill>
                  <a:schemeClr val="tx1"/>
                </a:solidFill>
                <a:latin typeface="+mj-lt"/>
              </a:rPr>
              <a:t>CÀI ĐẶT &amp; </a:t>
            </a:r>
          </a:p>
          <a:p>
            <a:pPr algn="l"/>
            <a:r>
              <a:rPr lang="en-US" sz="2800" b="1" dirty="0">
                <a:solidFill>
                  <a:schemeClr val="tx1"/>
                </a:solidFill>
                <a:latin typeface="+mj-lt"/>
              </a:rPr>
              <a:t>THỬ NGHIỆM</a:t>
            </a:r>
          </a:p>
        </p:txBody>
      </p:sp>
      <p:sp>
        <p:nvSpPr>
          <p:cNvPr id="12" name="Hexagon 11">
            <a:extLst>
              <a:ext uri="{FF2B5EF4-FFF2-40B4-BE49-F238E27FC236}">
                <a16:creationId xmlns:a16="http://schemas.microsoft.com/office/drawing/2014/main" id="{E7510586-6E08-4980-9189-4295C152335E}"/>
              </a:ext>
            </a:extLst>
          </p:cNvPr>
          <p:cNvSpPr/>
          <p:nvPr/>
        </p:nvSpPr>
        <p:spPr>
          <a:xfrm rot="5400000">
            <a:off x="254700" y="76359"/>
            <a:ext cx="644601" cy="686493"/>
          </a:xfrm>
          <a:prstGeom prst="hexagon">
            <a:avLst/>
          </a:prstGeom>
          <a:solidFill>
            <a:schemeClr val="tx1">
              <a:lumMod val="95000"/>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13" name="TextBox 12">
            <a:extLst>
              <a:ext uri="{FF2B5EF4-FFF2-40B4-BE49-F238E27FC236}">
                <a16:creationId xmlns:a16="http://schemas.microsoft.com/office/drawing/2014/main" id="{9A89EAAB-5EEA-4BE5-BCEE-246048631FC1}"/>
              </a:ext>
            </a:extLst>
          </p:cNvPr>
          <p:cNvSpPr txBox="1"/>
          <p:nvPr/>
        </p:nvSpPr>
        <p:spPr>
          <a:xfrm>
            <a:off x="341516" y="142606"/>
            <a:ext cx="470970" cy="553998"/>
          </a:xfrm>
          <a:prstGeom prst="rect">
            <a:avLst/>
          </a:prstGeom>
          <a:noFill/>
        </p:spPr>
        <p:txBody>
          <a:bodyPr wrap="square">
            <a:spAutoFit/>
          </a:bodyPr>
          <a:lstStyle/>
          <a:p>
            <a:pPr algn="ctr"/>
            <a:r>
              <a:rPr lang="en-US" altLang="zh-CN" sz="3000" b="1" dirty="0">
                <a:solidFill>
                  <a:schemeClr val="bg2">
                    <a:lumMod val="10000"/>
                  </a:schemeClr>
                </a:solidFill>
                <a:effectLst>
                  <a:outerShdw blurRad="38100" dist="19050" dir="2700000" algn="tl" rotWithShape="0">
                    <a:schemeClr val="dk1">
                      <a:lumMod val="50000"/>
                      <a:alpha val="40000"/>
                    </a:schemeClr>
                  </a:outerShdw>
                </a:effectLst>
              </a:rPr>
              <a:t>3</a:t>
            </a:r>
          </a:p>
        </p:txBody>
      </p:sp>
      <p:grpSp>
        <p:nvGrpSpPr>
          <p:cNvPr id="14" name="Google Shape;1266;p51">
            <a:extLst>
              <a:ext uri="{FF2B5EF4-FFF2-40B4-BE49-F238E27FC236}">
                <a16:creationId xmlns:a16="http://schemas.microsoft.com/office/drawing/2014/main" id="{3869187B-59C8-4312-9CC5-FFA330554F03}"/>
              </a:ext>
            </a:extLst>
          </p:cNvPr>
          <p:cNvGrpSpPr/>
          <p:nvPr/>
        </p:nvGrpSpPr>
        <p:grpSpPr>
          <a:xfrm>
            <a:off x="1190373" y="1767620"/>
            <a:ext cx="379778" cy="314254"/>
            <a:chOff x="6931035" y="3184144"/>
            <a:chExt cx="716128" cy="719903"/>
          </a:xfrm>
        </p:grpSpPr>
        <p:sp>
          <p:nvSpPr>
            <p:cNvPr id="15" name="Google Shape;1267;p51">
              <a:extLst>
                <a:ext uri="{FF2B5EF4-FFF2-40B4-BE49-F238E27FC236}">
                  <a16:creationId xmlns:a16="http://schemas.microsoft.com/office/drawing/2014/main" id="{833EEF84-42F6-4D3C-8FE7-695F4EB372B9}"/>
                </a:ext>
              </a:extLst>
            </p:cNvPr>
            <p:cNvSpPr/>
            <p:nvPr/>
          </p:nvSpPr>
          <p:spPr>
            <a:xfrm>
              <a:off x="7304099" y="3430106"/>
              <a:ext cx="343064" cy="228463"/>
            </a:xfrm>
            <a:custGeom>
              <a:avLst/>
              <a:gdLst/>
              <a:ahLst/>
              <a:cxnLst/>
              <a:rect l="l" t="t" r="r" b="b"/>
              <a:pathLst>
                <a:path w="590" h="391" extrusionOk="0">
                  <a:moveTo>
                    <a:pt x="507" y="0"/>
                  </a:moveTo>
                  <a:cubicBezTo>
                    <a:pt x="196" y="0"/>
                    <a:pt x="196" y="0"/>
                    <a:pt x="196" y="0"/>
                  </a:cubicBezTo>
                  <a:cubicBezTo>
                    <a:pt x="194" y="0"/>
                    <a:pt x="192" y="0"/>
                    <a:pt x="191" y="2"/>
                  </a:cubicBezTo>
                  <a:cubicBezTo>
                    <a:pt x="2" y="190"/>
                    <a:pt x="2" y="190"/>
                    <a:pt x="2" y="190"/>
                  </a:cubicBezTo>
                  <a:cubicBezTo>
                    <a:pt x="0" y="193"/>
                    <a:pt x="0" y="197"/>
                    <a:pt x="2" y="200"/>
                  </a:cubicBezTo>
                  <a:cubicBezTo>
                    <a:pt x="191" y="389"/>
                    <a:pt x="191" y="389"/>
                    <a:pt x="191" y="389"/>
                  </a:cubicBezTo>
                  <a:cubicBezTo>
                    <a:pt x="192" y="390"/>
                    <a:pt x="194" y="391"/>
                    <a:pt x="196" y="391"/>
                  </a:cubicBezTo>
                  <a:cubicBezTo>
                    <a:pt x="507" y="391"/>
                    <a:pt x="507" y="391"/>
                    <a:pt x="507" y="391"/>
                  </a:cubicBezTo>
                  <a:cubicBezTo>
                    <a:pt x="553" y="391"/>
                    <a:pt x="590" y="353"/>
                    <a:pt x="590" y="307"/>
                  </a:cubicBezTo>
                  <a:cubicBezTo>
                    <a:pt x="590" y="83"/>
                    <a:pt x="590" y="83"/>
                    <a:pt x="590" y="83"/>
                  </a:cubicBezTo>
                  <a:cubicBezTo>
                    <a:pt x="590" y="37"/>
                    <a:pt x="553" y="0"/>
                    <a:pt x="507"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 name="Google Shape;1268;p51">
              <a:extLst>
                <a:ext uri="{FF2B5EF4-FFF2-40B4-BE49-F238E27FC236}">
                  <a16:creationId xmlns:a16="http://schemas.microsoft.com/office/drawing/2014/main" id="{FA2B4985-A09D-4938-B7D9-19F92D32C4D1}"/>
                </a:ext>
              </a:extLst>
            </p:cNvPr>
            <p:cNvSpPr/>
            <p:nvPr/>
          </p:nvSpPr>
          <p:spPr>
            <a:xfrm>
              <a:off x="6931035" y="3430106"/>
              <a:ext cx="343548" cy="228463"/>
            </a:xfrm>
            <a:custGeom>
              <a:avLst/>
              <a:gdLst/>
              <a:ahLst/>
              <a:cxnLst/>
              <a:rect l="l" t="t" r="r" b="b"/>
              <a:pathLst>
                <a:path w="591" h="391" extrusionOk="0">
                  <a:moveTo>
                    <a:pt x="84" y="0"/>
                  </a:moveTo>
                  <a:cubicBezTo>
                    <a:pt x="38" y="0"/>
                    <a:pt x="0" y="37"/>
                    <a:pt x="0" y="83"/>
                  </a:cubicBezTo>
                  <a:cubicBezTo>
                    <a:pt x="0" y="307"/>
                    <a:pt x="0" y="307"/>
                    <a:pt x="0" y="307"/>
                  </a:cubicBezTo>
                  <a:cubicBezTo>
                    <a:pt x="0" y="353"/>
                    <a:pt x="38" y="391"/>
                    <a:pt x="84" y="391"/>
                  </a:cubicBezTo>
                  <a:cubicBezTo>
                    <a:pt x="395" y="391"/>
                    <a:pt x="395" y="391"/>
                    <a:pt x="395" y="391"/>
                  </a:cubicBezTo>
                  <a:cubicBezTo>
                    <a:pt x="396" y="391"/>
                    <a:pt x="398" y="390"/>
                    <a:pt x="399" y="389"/>
                  </a:cubicBezTo>
                  <a:cubicBezTo>
                    <a:pt x="588" y="200"/>
                    <a:pt x="588" y="200"/>
                    <a:pt x="588" y="200"/>
                  </a:cubicBezTo>
                  <a:cubicBezTo>
                    <a:pt x="591" y="197"/>
                    <a:pt x="591" y="193"/>
                    <a:pt x="588" y="190"/>
                  </a:cubicBezTo>
                  <a:cubicBezTo>
                    <a:pt x="399" y="2"/>
                    <a:pt x="399" y="2"/>
                    <a:pt x="399" y="2"/>
                  </a:cubicBezTo>
                  <a:cubicBezTo>
                    <a:pt x="398" y="0"/>
                    <a:pt x="396" y="0"/>
                    <a:pt x="395" y="0"/>
                  </a:cubicBezTo>
                  <a:lnTo>
                    <a:pt x="84" y="0"/>
                  </a:ln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 name="Google Shape;1269;p51">
              <a:extLst>
                <a:ext uri="{FF2B5EF4-FFF2-40B4-BE49-F238E27FC236}">
                  <a16:creationId xmlns:a16="http://schemas.microsoft.com/office/drawing/2014/main" id="{A08C8F59-58AD-4E0E-A844-CD629A03B41C}"/>
                </a:ext>
              </a:extLst>
            </p:cNvPr>
            <p:cNvSpPr/>
            <p:nvPr/>
          </p:nvSpPr>
          <p:spPr>
            <a:xfrm>
              <a:off x="7175631" y="3184144"/>
              <a:ext cx="227419" cy="345369"/>
            </a:xfrm>
            <a:custGeom>
              <a:avLst/>
              <a:gdLst/>
              <a:ahLst/>
              <a:cxnLst/>
              <a:rect l="l" t="t" r="r" b="b"/>
              <a:pathLst>
                <a:path w="391" h="591" extrusionOk="0">
                  <a:moveTo>
                    <a:pt x="307" y="0"/>
                  </a:moveTo>
                  <a:cubicBezTo>
                    <a:pt x="84" y="0"/>
                    <a:pt x="84" y="0"/>
                    <a:pt x="84" y="0"/>
                  </a:cubicBezTo>
                  <a:cubicBezTo>
                    <a:pt x="37" y="0"/>
                    <a:pt x="0" y="38"/>
                    <a:pt x="0" y="84"/>
                  </a:cubicBezTo>
                  <a:cubicBezTo>
                    <a:pt x="0" y="395"/>
                    <a:pt x="0" y="395"/>
                    <a:pt x="0" y="395"/>
                  </a:cubicBezTo>
                  <a:cubicBezTo>
                    <a:pt x="0" y="396"/>
                    <a:pt x="1" y="398"/>
                    <a:pt x="2" y="399"/>
                  </a:cubicBezTo>
                  <a:cubicBezTo>
                    <a:pt x="191" y="588"/>
                    <a:pt x="191" y="588"/>
                    <a:pt x="191" y="588"/>
                  </a:cubicBezTo>
                  <a:cubicBezTo>
                    <a:pt x="193" y="591"/>
                    <a:pt x="198" y="591"/>
                    <a:pt x="200" y="588"/>
                  </a:cubicBezTo>
                  <a:cubicBezTo>
                    <a:pt x="389" y="399"/>
                    <a:pt x="389" y="399"/>
                    <a:pt x="389" y="399"/>
                  </a:cubicBezTo>
                  <a:cubicBezTo>
                    <a:pt x="390" y="398"/>
                    <a:pt x="391" y="396"/>
                    <a:pt x="391" y="395"/>
                  </a:cubicBezTo>
                  <a:cubicBezTo>
                    <a:pt x="391" y="84"/>
                    <a:pt x="391" y="84"/>
                    <a:pt x="391" y="84"/>
                  </a:cubicBezTo>
                  <a:cubicBezTo>
                    <a:pt x="391" y="38"/>
                    <a:pt x="354" y="0"/>
                    <a:pt x="307" y="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8" name="Google Shape;1270;p51">
              <a:extLst>
                <a:ext uri="{FF2B5EF4-FFF2-40B4-BE49-F238E27FC236}">
                  <a16:creationId xmlns:a16="http://schemas.microsoft.com/office/drawing/2014/main" id="{4FD28F62-2DF9-4B3A-8560-5310F560D7BA}"/>
                </a:ext>
              </a:extLst>
            </p:cNvPr>
            <p:cNvSpPr/>
            <p:nvPr/>
          </p:nvSpPr>
          <p:spPr>
            <a:xfrm>
              <a:off x="7175631" y="3558678"/>
              <a:ext cx="227419" cy="345369"/>
            </a:xfrm>
            <a:custGeom>
              <a:avLst/>
              <a:gdLst/>
              <a:ahLst/>
              <a:cxnLst/>
              <a:rect l="l" t="t" r="r" b="b"/>
              <a:pathLst>
                <a:path w="391" h="591" extrusionOk="0">
                  <a:moveTo>
                    <a:pt x="84" y="591"/>
                  </a:moveTo>
                  <a:cubicBezTo>
                    <a:pt x="307" y="591"/>
                    <a:pt x="307" y="591"/>
                    <a:pt x="307" y="591"/>
                  </a:cubicBezTo>
                  <a:cubicBezTo>
                    <a:pt x="354" y="591"/>
                    <a:pt x="391" y="553"/>
                    <a:pt x="391" y="507"/>
                  </a:cubicBezTo>
                  <a:cubicBezTo>
                    <a:pt x="391" y="197"/>
                    <a:pt x="391" y="197"/>
                    <a:pt x="391" y="197"/>
                  </a:cubicBezTo>
                  <a:cubicBezTo>
                    <a:pt x="391" y="195"/>
                    <a:pt x="390" y="193"/>
                    <a:pt x="389" y="192"/>
                  </a:cubicBezTo>
                  <a:cubicBezTo>
                    <a:pt x="200" y="3"/>
                    <a:pt x="200" y="3"/>
                    <a:pt x="200" y="3"/>
                  </a:cubicBezTo>
                  <a:cubicBezTo>
                    <a:pt x="198" y="0"/>
                    <a:pt x="193" y="0"/>
                    <a:pt x="191" y="3"/>
                  </a:cubicBezTo>
                  <a:cubicBezTo>
                    <a:pt x="2" y="192"/>
                    <a:pt x="2" y="192"/>
                    <a:pt x="2" y="192"/>
                  </a:cubicBezTo>
                  <a:cubicBezTo>
                    <a:pt x="1" y="193"/>
                    <a:pt x="0" y="195"/>
                    <a:pt x="0" y="197"/>
                  </a:cubicBezTo>
                  <a:cubicBezTo>
                    <a:pt x="0" y="507"/>
                    <a:pt x="0" y="507"/>
                    <a:pt x="0" y="507"/>
                  </a:cubicBezTo>
                  <a:cubicBezTo>
                    <a:pt x="0" y="553"/>
                    <a:pt x="37" y="591"/>
                    <a:pt x="84" y="59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sp>
        <p:nvSpPr>
          <p:cNvPr id="19" name="Google Shape;273;p24">
            <a:extLst>
              <a:ext uri="{FF2B5EF4-FFF2-40B4-BE49-F238E27FC236}">
                <a16:creationId xmlns:a16="http://schemas.microsoft.com/office/drawing/2014/main" id="{DCBDE26A-0404-46E4-B29A-0EA22C9C53A9}"/>
              </a:ext>
            </a:extLst>
          </p:cNvPr>
          <p:cNvSpPr txBox="1">
            <a:spLocks/>
          </p:cNvSpPr>
          <p:nvPr/>
        </p:nvSpPr>
        <p:spPr>
          <a:xfrm>
            <a:off x="1617847" y="1713447"/>
            <a:ext cx="2505677" cy="42260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1pPr>
            <a:lvl2pPr marR="0" lvl="1"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2pPr>
            <a:lvl3pPr marR="0" lvl="2"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3pPr>
            <a:lvl4pPr marR="0" lvl="3"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4pPr>
            <a:lvl5pPr marR="0" lvl="4"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5pPr>
            <a:lvl6pPr marR="0" lvl="5"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6pPr>
            <a:lvl7pPr marR="0" lvl="6"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7pPr>
            <a:lvl8pPr marR="0" lvl="7"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8pPr>
            <a:lvl9pPr marR="0" lvl="8"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9pPr>
          </a:lstStyle>
          <a:p>
            <a:r>
              <a:rPr lang="en-US" sz="1800" dirty="0">
                <a:solidFill>
                  <a:srgbClr val="FFC000"/>
                </a:solidFill>
                <a:latin typeface="+mn-lt"/>
              </a:rPr>
              <a:t>THUÊ XE</a:t>
            </a:r>
            <a:endParaRPr lang="vi-VN" sz="1800" dirty="0">
              <a:solidFill>
                <a:srgbClr val="FFC000"/>
              </a:solidFill>
              <a:latin typeface="+mj-lt"/>
            </a:endParaRPr>
          </a:p>
        </p:txBody>
      </p:sp>
      <p:pic>
        <p:nvPicPr>
          <p:cNvPr id="21" name="Picture 20" descr="A screenshot of a bicycle&#10;&#10;Description automatically generated">
            <a:extLst>
              <a:ext uri="{FF2B5EF4-FFF2-40B4-BE49-F238E27FC236}">
                <a16:creationId xmlns:a16="http://schemas.microsoft.com/office/drawing/2014/main" id="{E7F29900-C775-4D74-B393-E5F1F3FE9BE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31316" y="755073"/>
            <a:ext cx="1961002" cy="3612336"/>
          </a:xfrm>
          <a:prstGeom prst="rect">
            <a:avLst/>
          </a:prstGeom>
          <a:effectLst>
            <a:outerShdw blurRad="127000" dist="50800" dir="5400000" algn="ctr" rotWithShape="0">
              <a:srgbClr val="000000">
                <a:alpha val="43137"/>
              </a:srgbClr>
            </a:outerShdw>
          </a:effectLst>
        </p:spPr>
      </p:pic>
      <p:sp>
        <p:nvSpPr>
          <p:cNvPr id="20" name="TextBox 19">
            <a:extLst>
              <a:ext uri="{FF2B5EF4-FFF2-40B4-BE49-F238E27FC236}">
                <a16:creationId xmlns:a16="http://schemas.microsoft.com/office/drawing/2014/main" id="{CE5C0FE5-681D-4368-A7DF-788849133BE2}"/>
              </a:ext>
            </a:extLst>
          </p:cNvPr>
          <p:cNvSpPr txBox="1"/>
          <p:nvPr/>
        </p:nvSpPr>
        <p:spPr>
          <a:xfrm>
            <a:off x="6111607" y="4001822"/>
            <a:ext cx="600419" cy="553998"/>
          </a:xfrm>
          <a:prstGeom prst="rect">
            <a:avLst/>
          </a:prstGeom>
          <a:noFill/>
        </p:spPr>
        <p:txBody>
          <a:bodyPr wrap="square">
            <a:spAutoFit/>
          </a:bodyPr>
          <a:lstStyle/>
          <a:p>
            <a:r>
              <a:rPr lang="en" sz="3000" dirty="0">
                <a:solidFill>
                  <a:srgbClr val="FFFFFF"/>
                </a:solidFill>
                <a:latin typeface="+mj-lt"/>
                <a:ea typeface="Hind"/>
                <a:cs typeface="Hind"/>
                <a:sym typeface="Hind"/>
              </a:rPr>
              <a:t>👆</a:t>
            </a:r>
            <a:endParaRPr lang="en-US" sz="3000" dirty="0">
              <a:latin typeface="+mj-lt"/>
            </a:endParaRPr>
          </a:p>
        </p:txBody>
      </p:sp>
    </p:spTree>
    <p:extLst>
      <p:ext uri="{BB962C8B-B14F-4D97-AF65-F5344CB8AC3E}">
        <p14:creationId xmlns:p14="http://schemas.microsoft.com/office/powerpoint/2010/main" val="10416710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9" name="Google Shape;389;p34"/>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29</a:t>
            </a:fld>
            <a:endParaRPr/>
          </a:p>
        </p:txBody>
      </p:sp>
      <p:grpSp>
        <p:nvGrpSpPr>
          <p:cNvPr id="390" name="Google Shape;390;p34"/>
          <p:cNvGrpSpPr/>
          <p:nvPr/>
        </p:nvGrpSpPr>
        <p:grpSpPr>
          <a:xfrm>
            <a:off x="5353200" y="373572"/>
            <a:ext cx="2119546" cy="4396359"/>
            <a:chOff x="2547150" y="238125"/>
            <a:chExt cx="2525675" cy="5238750"/>
          </a:xfrm>
        </p:grpSpPr>
        <p:sp>
          <p:nvSpPr>
            <p:cNvPr id="391" name="Google Shape;391;p34"/>
            <p:cNvSpPr/>
            <p:nvPr/>
          </p:nvSpPr>
          <p:spPr>
            <a:xfrm>
              <a:off x="2547150" y="238125"/>
              <a:ext cx="2525675" cy="5238750"/>
            </a:xfrm>
            <a:custGeom>
              <a:avLst/>
              <a:gdLst/>
              <a:ahLst/>
              <a:cxnLst/>
              <a:rect l="l" t="t" r="r" b="b"/>
              <a:pathLst>
                <a:path w="101027" h="209550" extrusionOk="0">
                  <a:moveTo>
                    <a:pt x="98629" y="18886"/>
                  </a:moveTo>
                  <a:lnTo>
                    <a:pt x="98629" y="190364"/>
                  </a:lnTo>
                  <a:lnTo>
                    <a:pt x="2398" y="190364"/>
                  </a:lnTo>
                  <a:lnTo>
                    <a:pt x="2398" y="18886"/>
                  </a:lnTo>
                  <a:close/>
                  <a:moveTo>
                    <a:pt x="10343" y="0"/>
                  </a:moveTo>
                  <a:lnTo>
                    <a:pt x="9293" y="75"/>
                  </a:lnTo>
                  <a:lnTo>
                    <a:pt x="8244" y="225"/>
                  </a:lnTo>
                  <a:lnTo>
                    <a:pt x="7270" y="450"/>
                  </a:lnTo>
                  <a:lnTo>
                    <a:pt x="6295" y="824"/>
                  </a:lnTo>
                  <a:lnTo>
                    <a:pt x="5396" y="1274"/>
                  </a:lnTo>
                  <a:lnTo>
                    <a:pt x="4572" y="1799"/>
                  </a:lnTo>
                  <a:lnTo>
                    <a:pt x="3747" y="2398"/>
                  </a:lnTo>
                  <a:lnTo>
                    <a:pt x="2998" y="3073"/>
                  </a:lnTo>
                  <a:lnTo>
                    <a:pt x="2323" y="3747"/>
                  </a:lnTo>
                  <a:lnTo>
                    <a:pt x="1724" y="4572"/>
                  </a:lnTo>
                  <a:lnTo>
                    <a:pt x="1199" y="5396"/>
                  </a:lnTo>
                  <a:lnTo>
                    <a:pt x="824" y="6370"/>
                  </a:lnTo>
                  <a:lnTo>
                    <a:pt x="450" y="7270"/>
                  </a:lnTo>
                  <a:lnTo>
                    <a:pt x="225" y="8319"/>
                  </a:lnTo>
                  <a:lnTo>
                    <a:pt x="0" y="9293"/>
                  </a:lnTo>
                  <a:lnTo>
                    <a:pt x="0" y="10343"/>
                  </a:lnTo>
                  <a:lnTo>
                    <a:pt x="0" y="199207"/>
                  </a:lnTo>
                  <a:lnTo>
                    <a:pt x="0" y="200257"/>
                  </a:lnTo>
                  <a:lnTo>
                    <a:pt x="225" y="201231"/>
                  </a:lnTo>
                  <a:lnTo>
                    <a:pt x="450" y="202280"/>
                  </a:lnTo>
                  <a:lnTo>
                    <a:pt x="824" y="203180"/>
                  </a:lnTo>
                  <a:lnTo>
                    <a:pt x="1199" y="204154"/>
                  </a:lnTo>
                  <a:lnTo>
                    <a:pt x="1724" y="204978"/>
                  </a:lnTo>
                  <a:lnTo>
                    <a:pt x="2323" y="205803"/>
                  </a:lnTo>
                  <a:lnTo>
                    <a:pt x="2998" y="206477"/>
                  </a:lnTo>
                  <a:lnTo>
                    <a:pt x="3747" y="207152"/>
                  </a:lnTo>
                  <a:lnTo>
                    <a:pt x="4572" y="207751"/>
                  </a:lnTo>
                  <a:lnTo>
                    <a:pt x="5396" y="208276"/>
                  </a:lnTo>
                  <a:lnTo>
                    <a:pt x="6295" y="208726"/>
                  </a:lnTo>
                  <a:lnTo>
                    <a:pt x="7270" y="209100"/>
                  </a:lnTo>
                  <a:lnTo>
                    <a:pt x="8244" y="209325"/>
                  </a:lnTo>
                  <a:lnTo>
                    <a:pt x="9293" y="209475"/>
                  </a:lnTo>
                  <a:lnTo>
                    <a:pt x="10343" y="209550"/>
                  </a:lnTo>
                  <a:lnTo>
                    <a:pt x="90610" y="209550"/>
                  </a:lnTo>
                  <a:lnTo>
                    <a:pt x="91659" y="209475"/>
                  </a:lnTo>
                  <a:lnTo>
                    <a:pt x="92708" y="209325"/>
                  </a:lnTo>
                  <a:lnTo>
                    <a:pt x="93682" y="209100"/>
                  </a:lnTo>
                  <a:lnTo>
                    <a:pt x="94657" y="208726"/>
                  </a:lnTo>
                  <a:lnTo>
                    <a:pt x="95556" y="208276"/>
                  </a:lnTo>
                  <a:lnTo>
                    <a:pt x="96455" y="207751"/>
                  </a:lnTo>
                  <a:lnTo>
                    <a:pt x="97205" y="207152"/>
                  </a:lnTo>
                  <a:lnTo>
                    <a:pt x="97954" y="206477"/>
                  </a:lnTo>
                  <a:lnTo>
                    <a:pt x="98629" y="205803"/>
                  </a:lnTo>
                  <a:lnTo>
                    <a:pt x="99228" y="204978"/>
                  </a:lnTo>
                  <a:lnTo>
                    <a:pt x="99753" y="204154"/>
                  </a:lnTo>
                  <a:lnTo>
                    <a:pt x="100203" y="203180"/>
                  </a:lnTo>
                  <a:lnTo>
                    <a:pt x="100577" y="202280"/>
                  </a:lnTo>
                  <a:lnTo>
                    <a:pt x="100802" y="201231"/>
                  </a:lnTo>
                  <a:lnTo>
                    <a:pt x="100952" y="200257"/>
                  </a:lnTo>
                  <a:lnTo>
                    <a:pt x="101027" y="199207"/>
                  </a:lnTo>
                  <a:lnTo>
                    <a:pt x="101027" y="10343"/>
                  </a:lnTo>
                  <a:lnTo>
                    <a:pt x="100952" y="9293"/>
                  </a:lnTo>
                  <a:lnTo>
                    <a:pt x="100802" y="8319"/>
                  </a:lnTo>
                  <a:lnTo>
                    <a:pt x="100577" y="7270"/>
                  </a:lnTo>
                  <a:lnTo>
                    <a:pt x="100203" y="6370"/>
                  </a:lnTo>
                  <a:lnTo>
                    <a:pt x="99753" y="5396"/>
                  </a:lnTo>
                  <a:lnTo>
                    <a:pt x="99228" y="4572"/>
                  </a:lnTo>
                  <a:lnTo>
                    <a:pt x="98629" y="3747"/>
                  </a:lnTo>
                  <a:lnTo>
                    <a:pt x="97954" y="3073"/>
                  </a:lnTo>
                  <a:lnTo>
                    <a:pt x="97205" y="2398"/>
                  </a:lnTo>
                  <a:lnTo>
                    <a:pt x="96455" y="1799"/>
                  </a:lnTo>
                  <a:lnTo>
                    <a:pt x="95556" y="1274"/>
                  </a:lnTo>
                  <a:lnTo>
                    <a:pt x="94657" y="824"/>
                  </a:lnTo>
                  <a:lnTo>
                    <a:pt x="93682" y="450"/>
                  </a:lnTo>
                  <a:lnTo>
                    <a:pt x="92708" y="225"/>
                  </a:lnTo>
                  <a:lnTo>
                    <a:pt x="91659" y="75"/>
                  </a:lnTo>
                  <a:lnTo>
                    <a:pt x="90610" y="0"/>
                  </a:lnTo>
                  <a:close/>
                </a:path>
              </a:pathLst>
            </a:custGeom>
            <a:solidFill>
              <a:schemeClr val="lt1"/>
            </a:solidFill>
            <a:ln w="9525" cap="flat" cmpd="sng">
              <a:solidFill>
                <a:srgbClr val="FFCC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34"/>
            <p:cNvSpPr/>
            <p:nvPr/>
          </p:nvSpPr>
          <p:spPr>
            <a:xfrm>
              <a:off x="3557025" y="5147100"/>
              <a:ext cx="504050" cy="179900"/>
            </a:xfrm>
            <a:custGeom>
              <a:avLst/>
              <a:gdLst/>
              <a:ahLst/>
              <a:cxnLst/>
              <a:rect l="l" t="t" r="r" b="b"/>
              <a:pathLst>
                <a:path w="20162" h="7196" extrusionOk="0">
                  <a:moveTo>
                    <a:pt x="3598" y="0"/>
                  </a:moveTo>
                  <a:lnTo>
                    <a:pt x="2849" y="75"/>
                  </a:lnTo>
                  <a:lnTo>
                    <a:pt x="2174" y="300"/>
                  </a:lnTo>
                  <a:lnTo>
                    <a:pt x="1575" y="600"/>
                  </a:lnTo>
                  <a:lnTo>
                    <a:pt x="1050" y="1050"/>
                  </a:lnTo>
                  <a:lnTo>
                    <a:pt x="600" y="1574"/>
                  </a:lnTo>
                  <a:lnTo>
                    <a:pt x="301" y="2174"/>
                  </a:lnTo>
                  <a:lnTo>
                    <a:pt x="76" y="2848"/>
                  </a:lnTo>
                  <a:lnTo>
                    <a:pt x="1" y="3598"/>
                  </a:lnTo>
                  <a:lnTo>
                    <a:pt x="76" y="4347"/>
                  </a:lnTo>
                  <a:lnTo>
                    <a:pt x="301" y="5022"/>
                  </a:lnTo>
                  <a:lnTo>
                    <a:pt x="600" y="5621"/>
                  </a:lnTo>
                  <a:lnTo>
                    <a:pt x="1050" y="6146"/>
                  </a:lnTo>
                  <a:lnTo>
                    <a:pt x="1575" y="6596"/>
                  </a:lnTo>
                  <a:lnTo>
                    <a:pt x="2174" y="6896"/>
                  </a:lnTo>
                  <a:lnTo>
                    <a:pt x="2849" y="7120"/>
                  </a:lnTo>
                  <a:lnTo>
                    <a:pt x="3598" y="7195"/>
                  </a:lnTo>
                  <a:lnTo>
                    <a:pt x="16639" y="7195"/>
                  </a:lnTo>
                  <a:lnTo>
                    <a:pt x="17313" y="7120"/>
                  </a:lnTo>
                  <a:lnTo>
                    <a:pt x="17988" y="6896"/>
                  </a:lnTo>
                  <a:lnTo>
                    <a:pt x="18587" y="6596"/>
                  </a:lnTo>
                  <a:lnTo>
                    <a:pt x="19112" y="6146"/>
                  </a:lnTo>
                  <a:lnTo>
                    <a:pt x="19562" y="5621"/>
                  </a:lnTo>
                  <a:lnTo>
                    <a:pt x="19861" y="5022"/>
                  </a:lnTo>
                  <a:lnTo>
                    <a:pt x="20086" y="4347"/>
                  </a:lnTo>
                  <a:lnTo>
                    <a:pt x="20161" y="3598"/>
                  </a:lnTo>
                  <a:lnTo>
                    <a:pt x="20086" y="2848"/>
                  </a:lnTo>
                  <a:lnTo>
                    <a:pt x="19861" y="2174"/>
                  </a:lnTo>
                  <a:lnTo>
                    <a:pt x="19562" y="1574"/>
                  </a:lnTo>
                  <a:lnTo>
                    <a:pt x="19112" y="1050"/>
                  </a:lnTo>
                  <a:lnTo>
                    <a:pt x="18587" y="600"/>
                  </a:lnTo>
                  <a:lnTo>
                    <a:pt x="17988" y="300"/>
                  </a:lnTo>
                  <a:lnTo>
                    <a:pt x="17313" y="75"/>
                  </a:lnTo>
                  <a:lnTo>
                    <a:pt x="16639" y="0"/>
                  </a:lnTo>
                  <a:close/>
                </a:path>
              </a:pathLst>
            </a:custGeom>
            <a:solidFill>
              <a:schemeClr val="lt2"/>
            </a:solidFill>
            <a:ln w="9525" cap="flat" cmpd="sng">
              <a:solidFill>
                <a:srgbClr val="FFCC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4"/>
            <p:cNvSpPr/>
            <p:nvPr/>
          </p:nvSpPr>
          <p:spPr>
            <a:xfrm>
              <a:off x="3008050" y="423600"/>
              <a:ext cx="99325" cy="99325"/>
            </a:xfrm>
            <a:custGeom>
              <a:avLst/>
              <a:gdLst/>
              <a:ahLst/>
              <a:cxnLst/>
              <a:rect l="l" t="t" r="r" b="b"/>
              <a:pathLst>
                <a:path w="3973" h="3973" extrusionOk="0">
                  <a:moveTo>
                    <a:pt x="2024" y="1"/>
                  </a:moveTo>
                  <a:lnTo>
                    <a:pt x="1575" y="76"/>
                  </a:lnTo>
                  <a:lnTo>
                    <a:pt x="1200" y="151"/>
                  </a:lnTo>
                  <a:lnTo>
                    <a:pt x="900" y="375"/>
                  </a:lnTo>
                  <a:lnTo>
                    <a:pt x="600" y="600"/>
                  </a:lnTo>
                  <a:lnTo>
                    <a:pt x="375" y="900"/>
                  </a:lnTo>
                  <a:lnTo>
                    <a:pt x="151" y="1200"/>
                  </a:lnTo>
                  <a:lnTo>
                    <a:pt x="76" y="1575"/>
                  </a:lnTo>
                  <a:lnTo>
                    <a:pt x="1" y="2024"/>
                  </a:lnTo>
                  <a:lnTo>
                    <a:pt x="76" y="2399"/>
                  </a:lnTo>
                  <a:lnTo>
                    <a:pt x="151" y="2774"/>
                  </a:lnTo>
                  <a:lnTo>
                    <a:pt x="375" y="3073"/>
                  </a:lnTo>
                  <a:lnTo>
                    <a:pt x="600" y="3373"/>
                  </a:lnTo>
                  <a:lnTo>
                    <a:pt x="900" y="3673"/>
                  </a:lnTo>
                  <a:lnTo>
                    <a:pt x="1200" y="3823"/>
                  </a:lnTo>
                  <a:lnTo>
                    <a:pt x="1575" y="3973"/>
                  </a:lnTo>
                  <a:lnTo>
                    <a:pt x="2399" y="3973"/>
                  </a:lnTo>
                  <a:lnTo>
                    <a:pt x="2774"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4" y="151"/>
                  </a:lnTo>
                  <a:lnTo>
                    <a:pt x="2399" y="76"/>
                  </a:lnTo>
                  <a:lnTo>
                    <a:pt x="2024" y="1"/>
                  </a:lnTo>
                  <a:close/>
                </a:path>
              </a:pathLst>
            </a:custGeom>
            <a:solidFill>
              <a:schemeClr val="lt2"/>
            </a:solidFill>
            <a:ln w="9525" cap="flat" cmpd="sng">
              <a:solidFill>
                <a:srgbClr val="FFCC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34"/>
            <p:cNvSpPr/>
            <p:nvPr/>
          </p:nvSpPr>
          <p:spPr>
            <a:xfrm>
              <a:off x="3566400" y="434850"/>
              <a:ext cx="487175" cy="76850"/>
            </a:xfrm>
            <a:custGeom>
              <a:avLst/>
              <a:gdLst/>
              <a:ahLst/>
              <a:cxnLst/>
              <a:rect l="l" t="t" r="r" b="b"/>
              <a:pathLst>
                <a:path w="19487" h="3074" extrusionOk="0">
                  <a:moveTo>
                    <a:pt x="1275" y="0"/>
                  </a:moveTo>
                  <a:lnTo>
                    <a:pt x="1050" y="75"/>
                  </a:lnTo>
                  <a:lnTo>
                    <a:pt x="750" y="150"/>
                  </a:lnTo>
                  <a:lnTo>
                    <a:pt x="525" y="300"/>
                  </a:lnTo>
                  <a:lnTo>
                    <a:pt x="375" y="450"/>
                  </a:lnTo>
                  <a:lnTo>
                    <a:pt x="225" y="675"/>
                  </a:lnTo>
                  <a:lnTo>
                    <a:pt x="75" y="975"/>
                  </a:lnTo>
                  <a:lnTo>
                    <a:pt x="1" y="1274"/>
                  </a:lnTo>
                  <a:lnTo>
                    <a:pt x="1" y="1574"/>
                  </a:lnTo>
                  <a:lnTo>
                    <a:pt x="1" y="1874"/>
                  </a:lnTo>
                  <a:lnTo>
                    <a:pt x="75" y="2174"/>
                  </a:lnTo>
                  <a:lnTo>
                    <a:pt x="225" y="2399"/>
                  </a:lnTo>
                  <a:lnTo>
                    <a:pt x="375" y="2623"/>
                  </a:lnTo>
                  <a:lnTo>
                    <a:pt x="525" y="2773"/>
                  </a:lnTo>
                  <a:lnTo>
                    <a:pt x="750" y="2923"/>
                  </a:lnTo>
                  <a:lnTo>
                    <a:pt x="1050" y="2998"/>
                  </a:lnTo>
                  <a:lnTo>
                    <a:pt x="1275" y="3073"/>
                  </a:lnTo>
                  <a:lnTo>
                    <a:pt x="18137" y="3073"/>
                  </a:lnTo>
                  <a:lnTo>
                    <a:pt x="18437" y="2998"/>
                  </a:lnTo>
                  <a:lnTo>
                    <a:pt x="18662" y="2923"/>
                  </a:lnTo>
                  <a:lnTo>
                    <a:pt x="18887" y="2773"/>
                  </a:lnTo>
                  <a:lnTo>
                    <a:pt x="19112" y="2623"/>
                  </a:lnTo>
                  <a:lnTo>
                    <a:pt x="19262" y="2399"/>
                  </a:lnTo>
                  <a:lnTo>
                    <a:pt x="19337" y="2174"/>
                  </a:lnTo>
                  <a:lnTo>
                    <a:pt x="19412" y="1874"/>
                  </a:lnTo>
                  <a:lnTo>
                    <a:pt x="19486" y="1574"/>
                  </a:lnTo>
                  <a:lnTo>
                    <a:pt x="19412" y="1274"/>
                  </a:lnTo>
                  <a:lnTo>
                    <a:pt x="19337" y="975"/>
                  </a:lnTo>
                  <a:lnTo>
                    <a:pt x="19262" y="675"/>
                  </a:lnTo>
                  <a:lnTo>
                    <a:pt x="19112" y="450"/>
                  </a:lnTo>
                  <a:lnTo>
                    <a:pt x="18887" y="300"/>
                  </a:lnTo>
                  <a:lnTo>
                    <a:pt x="18662" y="150"/>
                  </a:lnTo>
                  <a:lnTo>
                    <a:pt x="18437" y="75"/>
                  </a:lnTo>
                  <a:lnTo>
                    <a:pt x="18137" y="0"/>
                  </a:lnTo>
                  <a:close/>
                </a:path>
              </a:pathLst>
            </a:custGeom>
            <a:solidFill>
              <a:schemeClr val="lt2"/>
            </a:solidFill>
            <a:ln w="9525" cap="flat" cmpd="sng">
              <a:solidFill>
                <a:srgbClr val="FFCC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 name="Google Shape;273;p24">
            <a:extLst>
              <a:ext uri="{FF2B5EF4-FFF2-40B4-BE49-F238E27FC236}">
                <a16:creationId xmlns:a16="http://schemas.microsoft.com/office/drawing/2014/main" id="{59ECCE53-2985-4A0B-B0CA-01734B5AF011}"/>
              </a:ext>
            </a:extLst>
          </p:cNvPr>
          <p:cNvSpPr txBox="1">
            <a:spLocks/>
          </p:cNvSpPr>
          <p:nvPr/>
        </p:nvSpPr>
        <p:spPr>
          <a:xfrm>
            <a:off x="721823" y="1127848"/>
            <a:ext cx="2855400" cy="514444"/>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00" dirty="0">
                <a:solidFill>
                  <a:schemeClr val="tx1"/>
                </a:solidFill>
                <a:latin typeface="+mn-lt"/>
              </a:rPr>
              <a:t>1.</a:t>
            </a:r>
            <a:r>
              <a:rPr lang="vi-VN" sz="1800" dirty="0">
                <a:solidFill>
                  <a:schemeClr val="tx1"/>
                </a:solidFill>
                <a:latin typeface="+mj-lt"/>
              </a:rPr>
              <a:t> </a:t>
            </a:r>
            <a:r>
              <a:rPr lang="en-US" sz="1800" dirty="0" err="1">
                <a:solidFill>
                  <a:schemeClr val="tx1"/>
                </a:solidFill>
                <a:latin typeface="+mj-lt"/>
              </a:rPr>
              <a:t>Màn</a:t>
            </a:r>
            <a:r>
              <a:rPr lang="en-US" sz="1800" dirty="0">
                <a:solidFill>
                  <a:schemeClr val="tx1"/>
                </a:solidFill>
                <a:latin typeface="+mj-lt"/>
              </a:rPr>
              <a:t> </a:t>
            </a:r>
            <a:r>
              <a:rPr lang="en-US" sz="1800" dirty="0" err="1">
                <a:solidFill>
                  <a:schemeClr val="tx1"/>
                </a:solidFill>
                <a:latin typeface="+mj-lt"/>
              </a:rPr>
              <a:t>hình</a:t>
            </a:r>
            <a:r>
              <a:rPr lang="en-US" sz="1800" dirty="0">
                <a:solidFill>
                  <a:schemeClr val="tx1"/>
                </a:solidFill>
                <a:latin typeface="+mj-lt"/>
              </a:rPr>
              <a:t> </a:t>
            </a:r>
            <a:r>
              <a:rPr lang="en-US" sz="1800" dirty="0" err="1">
                <a:solidFill>
                  <a:schemeClr val="tx1"/>
                </a:solidFill>
                <a:latin typeface="+mj-lt"/>
              </a:rPr>
              <a:t>chương</a:t>
            </a:r>
            <a:r>
              <a:rPr lang="en-US" sz="1800" dirty="0">
                <a:solidFill>
                  <a:schemeClr val="tx1"/>
                </a:solidFill>
                <a:latin typeface="+mj-lt"/>
              </a:rPr>
              <a:t> </a:t>
            </a:r>
            <a:r>
              <a:rPr lang="en-US" sz="1800" dirty="0" err="1">
                <a:solidFill>
                  <a:schemeClr val="tx1"/>
                </a:solidFill>
                <a:latin typeface="+mj-lt"/>
              </a:rPr>
              <a:t>trình</a:t>
            </a:r>
            <a:endParaRPr lang="vi-VN" sz="1800" dirty="0">
              <a:solidFill>
                <a:schemeClr val="tx1"/>
              </a:solidFill>
              <a:latin typeface="+mj-lt"/>
            </a:endParaRPr>
          </a:p>
        </p:txBody>
      </p:sp>
      <p:sp>
        <p:nvSpPr>
          <p:cNvPr id="11" name="Google Shape;282;p25">
            <a:extLst>
              <a:ext uri="{FF2B5EF4-FFF2-40B4-BE49-F238E27FC236}">
                <a16:creationId xmlns:a16="http://schemas.microsoft.com/office/drawing/2014/main" id="{94E824EF-E88C-4AD5-A689-D5520A8044CE}"/>
              </a:ext>
            </a:extLst>
          </p:cNvPr>
          <p:cNvSpPr txBox="1">
            <a:spLocks/>
          </p:cNvSpPr>
          <p:nvPr/>
        </p:nvSpPr>
        <p:spPr>
          <a:xfrm>
            <a:off x="920247" y="97305"/>
            <a:ext cx="2855400" cy="103054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100" b="0" i="0" u="none" strike="noStrike" cap="none">
                <a:solidFill>
                  <a:srgbClr val="FFFFFF"/>
                </a:solidFill>
                <a:latin typeface="Hind"/>
                <a:ea typeface="Hind"/>
                <a:cs typeface="Hind"/>
                <a:sym typeface="Hind"/>
              </a:defRPr>
            </a:lvl1pPr>
            <a:lvl2pPr marR="0" lvl="1" algn="r" rtl="0">
              <a:lnSpc>
                <a:spcPct val="100000"/>
              </a:lnSpc>
              <a:spcBef>
                <a:spcPts val="0"/>
              </a:spcBef>
              <a:spcAft>
                <a:spcPts val="0"/>
              </a:spcAft>
              <a:buClr>
                <a:srgbClr val="000000"/>
              </a:buClr>
              <a:buFont typeface="Arial"/>
              <a:buNone/>
              <a:defRPr sz="1100" b="0" i="0" u="none" strike="noStrike" cap="none">
                <a:solidFill>
                  <a:srgbClr val="FFFFFF"/>
                </a:solidFill>
                <a:latin typeface="Hind"/>
                <a:ea typeface="Hind"/>
                <a:cs typeface="Hind"/>
                <a:sym typeface="Hind"/>
              </a:defRPr>
            </a:lvl2pPr>
            <a:lvl3pPr marR="0" lvl="2" algn="r" rtl="0">
              <a:lnSpc>
                <a:spcPct val="100000"/>
              </a:lnSpc>
              <a:spcBef>
                <a:spcPts val="0"/>
              </a:spcBef>
              <a:spcAft>
                <a:spcPts val="0"/>
              </a:spcAft>
              <a:buClr>
                <a:srgbClr val="000000"/>
              </a:buClr>
              <a:buFont typeface="Arial"/>
              <a:buNone/>
              <a:defRPr sz="1100" b="0" i="0" u="none" strike="noStrike" cap="none">
                <a:solidFill>
                  <a:srgbClr val="FFFFFF"/>
                </a:solidFill>
                <a:latin typeface="Hind"/>
                <a:ea typeface="Hind"/>
                <a:cs typeface="Hind"/>
                <a:sym typeface="Hind"/>
              </a:defRPr>
            </a:lvl3pPr>
            <a:lvl4pPr marR="0" lvl="3" algn="r" rtl="0">
              <a:lnSpc>
                <a:spcPct val="100000"/>
              </a:lnSpc>
              <a:spcBef>
                <a:spcPts val="0"/>
              </a:spcBef>
              <a:spcAft>
                <a:spcPts val="0"/>
              </a:spcAft>
              <a:buClr>
                <a:srgbClr val="000000"/>
              </a:buClr>
              <a:buFont typeface="Arial"/>
              <a:buNone/>
              <a:defRPr sz="1100" b="0" i="0" u="none" strike="noStrike" cap="none">
                <a:solidFill>
                  <a:srgbClr val="FFFFFF"/>
                </a:solidFill>
                <a:latin typeface="Hind"/>
                <a:ea typeface="Hind"/>
                <a:cs typeface="Hind"/>
                <a:sym typeface="Hind"/>
              </a:defRPr>
            </a:lvl4pPr>
            <a:lvl5pPr marR="0" lvl="4" algn="r" rtl="0">
              <a:lnSpc>
                <a:spcPct val="100000"/>
              </a:lnSpc>
              <a:spcBef>
                <a:spcPts val="0"/>
              </a:spcBef>
              <a:spcAft>
                <a:spcPts val="0"/>
              </a:spcAft>
              <a:buClr>
                <a:srgbClr val="000000"/>
              </a:buClr>
              <a:buFont typeface="Arial"/>
              <a:buNone/>
              <a:defRPr sz="1100" b="0" i="0" u="none" strike="noStrike" cap="none">
                <a:solidFill>
                  <a:srgbClr val="FFFFFF"/>
                </a:solidFill>
                <a:latin typeface="Hind"/>
                <a:ea typeface="Hind"/>
                <a:cs typeface="Hind"/>
                <a:sym typeface="Hind"/>
              </a:defRPr>
            </a:lvl5pPr>
            <a:lvl6pPr marR="0" lvl="5" algn="r" rtl="0">
              <a:lnSpc>
                <a:spcPct val="100000"/>
              </a:lnSpc>
              <a:spcBef>
                <a:spcPts val="0"/>
              </a:spcBef>
              <a:spcAft>
                <a:spcPts val="0"/>
              </a:spcAft>
              <a:buClr>
                <a:srgbClr val="000000"/>
              </a:buClr>
              <a:buFont typeface="Arial"/>
              <a:buNone/>
              <a:defRPr sz="1100" b="0" i="0" u="none" strike="noStrike" cap="none">
                <a:solidFill>
                  <a:srgbClr val="FFFFFF"/>
                </a:solidFill>
                <a:latin typeface="Hind"/>
                <a:ea typeface="Hind"/>
                <a:cs typeface="Hind"/>
                <a:sym typeface="Hind"/>
              </a:defRPr>
            </a:lvl6pPr>
            <a:lvl7pPr marR="0" lvl="6" algn="r" rtl="0">
              <a:lnSpc>
                <a:spcPct val="100000"/>
              </a:lnSpc>
              <a:spcBef>
                <a:spcPts val="0"/>
              </a:spcBef>
              <a:spcAft>
                <a:spcPts val="0"/>
              </a:spcAft>
              <a:buClr>
                <a:srgbClr val="000000"/>
              </a:buClr>
              <a:buFont typeface="Arial"/>
              <a:buNone/>
              <a:defRPr sz="1100" b="0" i="0" u="none" strike="noStrike" cap="none">
                <a:solidFill>
                  <a:srgbClr val="FFFFFF"/>
                </a:solidFill>
                <a:latin typeface="Hind"/>
                <a:ea typeface="Hind"/>
                <a:cs typeface="Hind"/>
                <a:sym typeface="Hind"/>
              </a:defRPr>
            </a:lvl7pPr>
            <a:lvl8pPr marR="0" lvl="7" algn="r" rtl="0">
              <a:lnSpc>
                <a:spcPct val="100000"/>
              </a:lnSpc>
              <a:spcBef>
                <a:spcPts val="0"/>
              </a:spcBef>
              <a:spcAft>
                <a:spcPts val="0"/>
              </a:spcAft>
              <a:buClr>
                <a:srgbClr val="000000"/>
              </a:buClr>
              <a:buFont typeface="Arial"/>
              <a:buNone/>
              <a:defRPr sz="1100" b="0" i="0" u="none" strike="noStrike" cap="none">
                <a:solidFill>
                  <a:srgbClr val="FFFFFF"/>
                </a:solidFill>
                <a:latin typeface="Hind"/>
                <a:ea typeface="Hind"/>
                <a:cs typeface="Hind"/>
                <a:sym typeface="Hind"/>
              </a:defRPr>
            </a:lvl8pPr>
            <a:lvl9pPr marR="0" lvl="8" algn="r" rtl="0">
              <a:lnSpc>
                <a:spcPct val="100000"/>
              </a:lnSpc>
              <a:spcBef>
                <a:spcPts val="0"/>
              </a:spcBef>
              <a:spcAft>
                <a:spcPts val="0"/>
              </a:spcAft>
              <a:buClr>
                <a:srgbClr val="000000"/>
              </a:buClr>
              <a:buFont typeface="Arial"/>
              <a:buNone/>
              <a:defRPr sz="1100" b="0" i="0" u="none" strike="noStrike" cap="none">
                <a:solidFill>
                  <a:srgbClr val="FFFFFF"/>
                </a:solidFill>
                <a:latin typeface="Hind"/>
                <a:ea typeface="Hind"/>
                <a:cs typeface="Hind"/>
                <a:sym typeface="Hind"/>
              </a:defRPr>
            </a:lvl9pPr>
          </a:lstStyle>
          <a:p>
            <a:pPr algn="l"/>
            <a:r>
              <a:rPr lang="en-US" sz="2800" b="1" dirty="0">
                <a:solidFill>
                  <a:schemeClr val="tx1"/>
                </a:solidFill>
                <a:latin typeface="+mj-lt"/>
              </a:rPr>
              <a:t>CÀI ĐẶT &amp; </a:t>
            </a:r>
          </a:p>
          <a:p>
            <a:pPr algn="l"/>
            <a:r>
              <a:rPr lang="en-US" sz="2800" b="1" dirty="0">
                <a:solidFill>
                  <a:schemeClr val="tx1"/>
                </a:solidFill>
                <a:latin typeface="+mj-lt"/>
              </a:rPr>
              <a:t>THỬ NGHIỆM</a:t>
            </a:r>
          </a:p>
        </p:txBody>
      </p:sp>
      <p:sp>
        <p:nvSpPr>
          <p:cNvPr id="12" name="Hexagon 11">
            <a:extLst>
              <a:ext uri="{FF2B5EF4-FFF2-40B4-BE49-F238E27FC236}">
                <a16:creationId xmlns:a16="http://schemas.microsoft.com/office/drawing/2014/main" id="{E7510586-6E08-4980-9189-4295C152335E}"/>
              </a:ext>
            </a:extLst>
          </p:cNvPr>
          <p:cNvSpPr/>
          <p:nvPr/>
        </p:nvSpPr>
        <p:spPr>
          <a:xfrm rot="5400000">
            <a:off x="254700" y="76359"/>
            <a:ext cx="644601" cy="686493"/>
          </a:xfrm>
          <a:prstGeom prst="hexagon">
            <a:avLst/>
          </a:prstGeom>
          <a:solidFill>
            <a:schemeClr val="tx1">
              <a:lumMod val="95000"/>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13" name="TextBox 12">
            <a:extLst>
              <a:ext uri="{FF2B5EF4-FFF2-40B4-BE49-F238E27FC236}">
                <a16:creationId xmlns:a16="http://schemas.microsoft.com/office/drawing/2014/main" id="{9A89EAAB-5EEA-4BE5-BCEE-246048631FC1}"/>
              </a:ext>
            </a:extLst>
          </p:cNvPr>
          <p:cNvSpPr txBox="1"/>
          <p:nvPr/>
        </p:nvSpPr>
        <p:spPr>
          <a:xfrm>
            <a:off x="341516" y="142606"/>
            <a:ext cx="470970" cy="553998"/>
          </a:xfrm>
          <a:prstGeom prst="rect">
            <a:avLst/>
          </a:prstGeom>
          <a:noFill/>
        </p:spPr>
        <p:txBody>
          <a:bodyPr wrap="square">
            <a:spAutoFit/>
          </a:bodyPr>
          <a:lstStyle/>
          <a:p>
            <a:pPr algn="ctr"/>
            <a:r>
              <a:rPr lang="en-US" altLang="zh-CN" sz="3000" b="1" dirty="0">
                <a:solidFill>
                  <a:schemeClr val="bg2">
                    <a:lumMod val="10000"/>
                  </a:schemeClr>
                </a:solidFill>
                <a:effectLst>
                  <a:outerShdw blurRad="38100" dist="19050" dir="2700000" algn="tl" rotWithShape="0">
                    <a:schemeClr val="dk1">
                      <a:lumMod val="50000"/>
                      <a:alpha val="40000"/>
                    </a:schemeClr>
                  </a:outerShdw>
                </a:effectLst>
              </a:rPr>
              <a:t>3</a:t>
            </a:r>
          </a:p>
        </p:txBody>
      </p:sp>
      <p:grpSp>
        <p:nvGrpSpPr>
          <p:cNvPr id="14" name="Google Shape;1266;p51">
            <a:extLst>
              <a:ext uri="{FF2B5EF4-FFF2-40B4-BE49-F238E27FC236}">
                <a16:creationId xmlns:a16="http://schemas.microsoft.com/office/drawing/2014/main" id="{3869187B-59C8-4312-9CC5-FFA330554F03}"/>
              </a:ext>
            </a:extLst>
          </p:cNvPr>
          <p:cNvGrpSpPr/>
          <p:nvPr/>
        </p:nvGrpSpPr>
        <p:grpSpPr>
          <a:xfrm>
            <a:off x="1190373" y="1767620"/>
            <a:ext cx="379778" cy="314254"/>
            <a:chOff x="6931035" y="3184144"/>
            <a:chExt cx="716128" cy="719903"/>
          </a:xfrm>
        </p:grpSpPr>
        <p:sp>
          <p:nvSpPr>
            <p:cNvPr id="15" name="Google Shape;1267;p51">
              <a:extLst>
                <a:ext uri="{FF2B5EF4-FFF2-40B4-BE49-F238E27FC236}">
                  <a16:creationId xmlns:a16="http://schemas.microsoft.com/office/drawing/2014/main" id="{833EEF84-42F6-4D3C-8FE7-695F4EB372B9}"/>
                </a:ext>
              </a:extLst>
            </p:cNvPr>
            <p:cNvSpPr/>
            <p:nvPr/>
          </p:nvSpPr>
          <p:spPr>
            <a:xfrm>
              <a:off x="7304099" y="3430106"/>
              <a:ext cx="343064" cy="228463"/>
            </a:xfrm>
            <a:custGeom>
              <a:avLst/>
              <a:gdLst/>
              <a:ahLst/>
              <a:cxnLst/>
              <a:rect l="l" t="t" r="r" b="b"/>
              <a:pathLst>
                <a:path w="590" h="391" extrusionOk="0">
                  <a:moveTo>
                    <a:pt x="507" y="0"/>
                  </a:moveTo>
                  <a:cubicBezTo>
                    <a:pt x="196" y="0"/>
                    <a:pt x="196" y="0"/>
                    <a:pt x="196" y="0"/>
                  </a:cubicBezTo>
                  <a:cubicBezTo>
                    <a:pt x="194" y="0"/>
                    <a:pt x="192" y="0"/>
                    <a:pt x="191" y="2"/>
                  </a:cubicBezTo>
                  <a:cubicBezTo>
                    <a:pt x="2" y="190"/>
                    <a:pt x="2" y="190"/>
                    <a:pt x="2" y="190"/>
                  </a:cubicBezTo>
                  <a:cubicBezTo>
                    <a:pt x="0" y="193"/>
                    <a:pt x="0" y="197"/>
                    <a:pt x="2" y="200"/>
                  </a:cubicBezTo>
                  <a:cubicBezTo>
                    <a:pt x="191" y="389"/>
                    <a:pt x="191" y="389"/>
                    <a:pt x="191" y="389"/>
                  </a:cubicBezTo>
                  <a:cubicBezTo>
                    <a:pt x="192" y="390"/>
                    <a:pt x="194" y="391"/>
                    <a:pt x="196" y="391"/>
                  </a:cubicBezTo>
                  <a:cubicBezTo>
                    <a:pt x="507" y="391"/>
                    <a:pt x="507" y="391"/>
                    <a:pt x="507" y="391"/>
                  </a:cubicBezTo>
                  <a:cubicBezTo>
                    <a:pt x="553" y="391"/>
                    <a:pt x="590" y="353"/>
                    <a:pt x="590" y="307"/>
                  </a:cubicBezTo>
                  <a:cubicBezTo>
                    <a:pt x="590" y="83"/>
                    <a:pt x="590" y="83"/>
                    <a:pt x="590" y="83"/>
                  </a:cubicBezTo>
                  <a:cubicBezTo>
                    <a:pt x="590" y="37"/>
                    <a:pt x="553" y="0"/>
                    <a:pt x="507"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 name="Google Shape;1268;p51">
              <a:extLst>
                <a:ext uri="{FF2B5EF4-FFF2-40B4-BE49-F238E27FC236}">
                  <a16:creationId xmlns:a16="http://schemas.microsoft.com/office/drawing/2014/main" id="{FA2B4985-A09D-4938-B7D9-19F92D32C4D1}"/>
                </a:ext>
              </a:extLst>
            </p:cNvPr>
            <p:cNvSpPr/>
            <p:nvPr/>
          </p:nvSpPr>
          <p:spPr>
            <a:xfrm>
              <a:off x="6931035" y="3430106"/>
              <a:ext cx="343548" cy="228463"/>
            </a:xfrm>
            <a:custGeom>
              <a:avLst/>
              <a:gdLst/>
              <a:ahLst/>
              <a:cxnLst/>
              <a:rect l="l" t="t" r="r" b="b"/>
              <a:pathLst>
                <a:path w="591" h="391" extrusionOk="0">
                  <a:moveTo>
                    <a:pt x="84" y="0"/>
                  </a:moveTo>
                  <a:cubicBezTo>
                    <a:pt x="38" y="0"/>
                    <a:pt x="0" y="37"/>
                    <a:pt x="0" y="83"/>
                  </a:cubicBezTo>
                  <a:cubicBezTo>
                    <a:pt x="0" y="307"/>
                    <a:pt x="0" y="307"/>
                    <a:pt x="0" y="307"/>
                  </a:cubicBezTo>
                  <a:cubicBezTo>
                    <a:pt x="0" y="353"/>
                    <a:pt x="38" y="391"/>
                    <a:pt x="84" y="391"/>
                  </a:cubicBezTo>
                  <a:cubicBezTo>
                    <a:pt x="395" y="391"/>
                    <a:pt x="395" y="391"/>
                    <a:pt x="395" y="391"/>
                  </a:cubicBezTo>
                  <a:cubicBezTo>
                    <a:pt x="396" y="391"/>
                    <a:pt x="398" y="390"/>
                    <a:pt x="399" y="389"/>
                  </a:cubicBezTo>
                  <a:cubicBezTo>
                    <a:pt x="588" y="200"/>
                    <a:pt x="588" y="200"/>
                    <a:pt x="588" y="200"/>
                  </a:cubicBezTo>
                  <a:cubicBezTo>
                    <a:pt x="591" y="197"/>
                    <a:pt x="591" y="193"/>
                    <a:pt x="588" y="190"/>
                  </a:cubicBezTo>
                  <a:cubicBezTo>
                    <a:pt x="399" y="2"/>
                    <a:pt x="399" y="2"/>
                    <a:pt x="399" y="2"/>
                  </a:cubicBezTo>
                  <a:cubicBezTo>
                    <a:pt x="398" y="0"/>
                    <a:pt x="396" y="0"/>
                    <a:pt x="395" y="0"/>
                  </a:cubicBezTo>
                  <a:lnTo>
                    <a:pt x="84" y="0"/>
                  </a:ln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 name="Google Shape;1269;p51">
              <a:extLst>
                <a:ext uri="{FF2B5EF4-FFF2-40B4-BE49-F238E27FC236}">
                  <a16:creationId xmlns:a16="http://schemas.microsoft.com/office/drawing/2014/main" id="{A08C8F59-58AD-4E0E-A844-CD629A03B41C}"/>
                </a:ext>
              </a:extLst>
            </p:cNvPr>
            <p:cNvSpPr/>
            <p:nvPr/>
          </p:nvSpPr>
          <p:spPr>
            <a:xfrm>
              <a:off x="7175631" y="3184144"/>
              <a:ext cx="227419" cy="345369"/>
            </a:xfrm>
            <a:custGeom>
              <a:avLst/>
              <a:gdLst/>
              <a:ahLst/>
              <a:cxnLst/>
              <a:rect l="l" t="t" r="r" b="b"/>
              <a:pathLst>
                <a:path w="391" h="591" extrusionOk="0">
                  <a:moveTo>
                    <a:pt x="307" y="0"/>
                  </a:moveTo>
                  <a:cubicBezTo>
                    <a:pt x="84" y="0"/>
                    <a:pt x="84" y="0"/>
                    <a:pt x="84" y="0"/>
                  </a:cubicBezTo>
                  <a:cubicBezTo>
                    <a:pt x="37" y="0"/>
                    <a:pt x="0" y="38"/>
                    <a:pt x="0" y="84"/>
                  </a:cubicBezTo>
                  <a:cubicBezTo>
                    <a:pt x="0" y="395"/>
                    <a:pt x="0" y="395"/>
                    <a:pt x="0" y="395"/>
                  </a:cubicBezTo>
                  <a:cubicBezTo>
                    <a:pt x="0" y="396"/>
                    <a:pt x="1" y="398"/>
                    <a:pt x="2" y="399"/>
                  </a:cubicBezTo>
                  <a:cubicBezTo>
                    <a:pt x="191" y="588"/>
                    <a:pt x="191" y="588"/>
                    <a:pt x="191" y="588"/>
                  </a:cubicBezTo>
                  <a:cubicBezTo>
                    <a:pt x="193" y="591"/>
                    <a:pt x="198" y="591"/>
                    <a:pt x="200" y="588"/>
                  </a:cubicBezTo>
                  <a:cubicBezTo>
                    <a:pt x="389" y="399"/>
                    <a:pt x="389" y="399"/>
                    <a:pt x="389" y="399"/>
                  </a:cubicBezTo>
                  <a:cubicBezTo>
                    <a:pt x="390" y="398"/>
                    <a:pt x="391" y="396"/>
                    <a:pt x="391" y="395"/>
                  </a:cubicBezTo>
                  <a:cubicBezTo>
                    <a:pt x="391" y="84"/>
                    <a:pt x="391" y="84"/>
                    <a:pt x="391" y="84"/>
                  </a:cubicBezTo>
                  <a:cubicBezTo>
                    <a:pt x="391" y="38"/>
                    <a:pt x="354" y="0"/>
                    <a:pt x="307" y="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8" name="Google Shape;1270;p51">
              <a:extLst>
                <a:ext uri="{FF2B5EF4-FFF2-40B4-BE49-F238E27FC236}">
                  <a16:creationId xmlns:a16="http://schemas.microsoft.com/office/drawing/2014/main" id="{4FD28F62-2DF9-4B3A-8560-5310F560D7BA}"/>
                </a:ext>
              </a:extLst>
            </p:cNvPr>
            <p:cNvSpPr/>
            <p:nvPr/>
          </p:nvSpPr>
          <p:spPr>
            <a:xfrm>
              <a:off x="7175631" y="3558678"/>
              <a:ext cx="227419" cy="345369"/>
            </a:xfrm>
            <a:custGeom>
              <a:avLst/>
              <a:gdLst/>
              <a:ahLst/>
              <a:cxnLst/>
              <a:rect l="l" t="t" r="r" b="b"/>
              <a:pathLst>
                <a:path w="391" h="591" extrusionOk="0">
                  <a:moveTo>
                    <a:pt x="84" y="591"/>
                  </a:moveTo>
                  <a:cubicBezTo>
                    <a:pt x="307" y="591"/>
                    <a:pt x="307" y="591"/>
                    <a:pt x="307" y="591"/>
                  </a:cubicBezTo>
                  <a:cubicBezTo>
                    <a:pt x="354" y="591"/>
                    <a:pt x="391" y="553"/>
                    <a:pt x="391" y="507"/>
                  </a:cubicBezTo>
                  <a:cubicBezTo>
                    <a:pt x="391" y="197"/>
                    <a:pt x="391" y="197"/>
                    <a:pt x="391" y="197"/>
                  </a:cubicBezTo>
                  <a:cubicBezTo>
                    <a:pt x="391" y="195"/>
                    <a:pt x="390" y="193"/>
                    <a:pt x="389" y="192"/>
                  </a:cubicBezTo>
                  <a:cubicBezTo>
                    <a:pt x="200" y="3"/>
                    <a:pt x="200" y="3"/>
                    <a:pt x="200" y="3"/>
                  </a:cubicBezTo>
                  <a:cubicBezTo>
                    <a:pt x="198" y="0"/>
                    <a:pt x="193" y="0"/>
                    <a:pt x="191" y="3"/>
                  </a:cubicBezTo>
                  <a:cubicBezTo>
                    <a:pt x="2" y="192"/>
                    <a:pt x="2" y="192"/>
                    <a:pt x="2" y="192"/>
                  </a:cubicBezTo>
                  <a:cubicBezTo>
                    <a:pt x="1" y="193"/>
                    <a:pt x="0" y="195"/>
                    <a:pt x="0" y="197"/>
                  </a:cubicBezTo>
                  <a:cubicBezTo>
                    <a:pt x="0" y="507"/>
                    <a:pt x="0" y="507"/>
                    <a:pt x="0" y="507"/>
                  </a:cubicBezTo>
                  <a:cubicBezTo>
                    <a:pt x="0" y="553"/>
                    <a:pt x="37" y="591"/>
                    <a:pt x="84" y="59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sp>
        <p:nvSpPr>
          <p:cNvPr id="19" name="Google Shape;273;p24">
            <a:extLst>
              <a:ext uri="{FF2B5EF4-FFF2-40B4-BE49-F238E27FC236}">
                <a16:creationId xmlns:a16="http://schemas.microsoft.com/office/drawing/2014/main" id="{DCBDE26A-0404-46E4-B29A-0EA22C9C53A9}"/>
              </a:ext>
            </a:extLst>
          </p:cNvPr>
          <p:cNvSpPr txBox="1">
            <a:spLocks/>
          </p:cNvSpPr>
          <p:nvPr/>
        </p:nvSpPr>
        <p:spPr>
          <a:xfrm>
            <a:off x="1617847" y="1713447"/>
            <a:ext cx="2505677" cy="42260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1pPr>
            <a:lvl2pPr marR="0" lvl="1"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2pPr>
            <a:lvl3pPr marR="0" lvl="2"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3pPr>
            <a:lvl4pPr marR="0" lvl="3"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4pPr>
            <a:lvl5pPr marR="0" lvl="4"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5pPr>
            <a:lvl6pPr marR="0" lvl="5"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6pPr>
            <a:lvl7pPr marR="0" lvl="6"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7pPr>
            <a:lvl8pPr marR="0" lvl="7"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8pPr>
            <a:lvl9pPr marR="0" lvl="8"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9pPr>
          </a:lstStyle>
          <a:p>
            <a:r>
              <a:rPr lang="en-US" sz="1800" dirty="0">
                <a:solidFill>
                  <a:srgbClr val="FFC000"/>
                </a:solidFill>
                <a:latin typeface="+mn-lt"/>
              </a:rPr>
              <a:t>THUÊ XE</a:t>
            </a:r>
            <a:endParaRPr lang="vi-VN" sz="1800" dirty="0">
              <a:solidFill>
                <a:srgbClr val="FFC000"/>
              </a:solidFill>
              <a:latin typeface="+mj-lt"/>
            </a:endParaRPr>
          </a:p>
        </p:txBody>
      </p:sp>
      <p:pic>
        <p:nvPicPr>
          <p:cNvPr id="20" name="Picture 19" descr="Text, letter&#10;&#10;Description automatically generated">
            <a:extLst>
              <a:ext uri="{FF2B5EF4-FFF2-40B4-BE49-F238E27FC236}">
                <a16:creationId xmlns:a16="http://schemas.microsoft.com/office/drawing/2014/main" id="{1AFDE9E3-F7A7-45DF-A17B-627877AE730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36554" y="777669"/>
            <a:ext cx="1955764" cy="3589740"/>
          </a:xfrm>
          <a:prstGeom prst="rect">
            <a:avLst/>
          </a:prstGeom>
          <a:effectLst>
            <a:outerShdw blurRad="127000" dist="50800" dir="5400000" algn="ctr" rotWithShape="0">
              <a:srgbClr val="000000">
                <a:alpha val="43137"/>
              </a:srgbClr>
            </a:outerShdw>
          </a:effectLst>
        </p:spPr>
      </p:pic>
    </p:spTree>
    <p:extLst>
      <p:ext uri="{BB962C8B-B14F-4D97-AF65-F5344CB8AC3E}">
        <p14:creationId xmlns:p14="http://schemas.microsoft.com/office/powerpoint/2010/main" val="24545314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23719F74-5812-442C-861A-DFD351377C5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9" name="Freeform 8"/>
          <p:cNvSpPr/>
          <p:nvPr/>
        </p:nvSpPr>
        <p:spPr>
          <a:xfrm>
            <a:off x="863043" y="-11430"/>
            <a:ext cx="5054918" cy="5189696"/>
          </a:xfrm>
          <a:custGeom>
            <a:avLst/>
            <a:gdLst/>
            <a:ahLst/>
            <a:cxnLst>
              <a:cxn ang="3">
                <a:pos x="hc" y="t"/>
              </a:cxn>
              <a:cxn ang="cd2">
                <a:pos x="l" y="vc"/>
              </a:cxn>
              <a:cxn ang="cd4">
                <a:pos x="hc" y="b"/>
              </a:cxn>
              <a:cxn ang="0">
                <a:pos x="r" y="vc"/>
              </a:cxn>
            </a:cxnLst>
            <a:rect l="l" t="t" r="r" b="b"/>
            <a:pathLst>
              <a:path w="9647" h="10897">
                <a:moveTo>
                  <a:pt x="0" y="0"/>
                </a:moveTo>
                <a:lnTo>
                  <a:pt x="9647" y="0"/>
                </a:lnTo>
                <a:lnTo>
                  <a:pt x="9647" y="10897"/>
                </a:lnTo>
                <a:lnTo>
                  <a:pt x="380" y="10897"/>
                </a:lnTo>
                <a:lnTo>
                  <a:pt x="3023" y="5814"/>
                </a:lnTo>
                <a:lnTo>
                  <a:pt x="0" y="0"/>
                </a:lnTo>
                <a:close/>
              </a:path>
            </a:pathLst>
          </a:custGeom>
          <a:solidFill>
            <a:srgbClr val="C64A4C">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050"/>
          </a:p>
        </p:txBody>
      </p:sp>
      <p:sp>
        <p:nvSpPr>
          <p:cNvPr id="10" name="Freeform 9"/>
          <p:cNvSpPr/>
          <p:nvPr/>
        </p:nvSpPr>
        <p:spPr>
          <a:xfrm>
            <a:off x="2097643" y="-476"/>
            <a:ext cx="4789646" cy="5189696"/>
          </a:xfrm>
          <a:custGeom>
            <a:avLst/>
            <a:gdLst/>
            <a:ahLst/>
            <a:cxnLst>
              <a:cxn ang="3">
                <a:pos x="hc" y="t"/>
              </a:cxn>
              <a:cxn ang="cd2">
                <a:pos x="l" y="vc"/>
              </a:cxn>
              <a:cxn ang="cd4">
                <a:pos x="hc" y="b"/>
              </a:cxn>
              <a:cxn ang="0">
                <a:pos x="r" y="vc"/>
              </a:cxn>
            </a:cxnLst>
            <a:rect l="l" t="t" r="r" b="b"/>
            <a:pathLst>
              <a:path w="9647" h="10897">
                <a:moveTo>
                  <a:pt x="0" y="0"/>
                </a:moveTo>
                <a:lnTo>
                  <a:pt x="9647" y="0"/>
                </a:lnTo>
                <a:lnTo>
                  <a:pt x="9647" y="10897"/>
                </a:lnTo>
                <a:lnTo>
                  <a:pt x="380" y="10897"/>
                </a:lnTo>
                <a:lnTo>
                  <a:pt x="3023" y="5814"/>
                </a:lnTo>
                <a:lnTo>
                  <a:pt x="0" y="0"/>
                </a:lnTo>
                <a:close/>
              </a:path>
            </a:pathLst>
          </a:custGeom>
          <a:gradFill>
            <a:gsLst>
              <a:gs pos="0">
                <a:srgbClr val="561850">
                  <a:alpha val="29000"/>
                </a:srgbClr>
              </a:gs>
              <a:gs pos="52000">
                <a:srgbClr val="000001">
                  <a:alpha val="49000"/>
                </a:srgbClr>
              </a:gs>
              <a:gs pos="100000">
                <a:srgbClr val="9B3133">
                  <a:alpha val="19000"/>
                </a:srgbClr>
              </a:gs>
            </a:gsLst>
            <a:lin ang="5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050" dirty="0"/>
          </a:p>
        </p:txBody>
      </p:sp>
      <p:sp>
        <p:nvSpPr>
          <p:cNvPr id="2" name="Freeform 1"/>
          <p:cNvSpPr/>
          <p:nvPr/>
        </p:nvSpPr>
        <p:spPr>
          <a:xfrm>
            <a:off x="3414236" y="-22384"/>
            <a:ext cx="5754053" cy="5200650"/>
          </a:xfrm>
          <a:custGeom>
            <a:avLst/>
            <a:gdLst/>
            <a:ahLst/>
            <a:cxnLst>
              <a:cxn ang="3">
                <a:pos x="hc" y="t"/>
              </a:cxn>
              <a:cxn ang="cd2">
                <a:pos x="l" y="vc"/>
              </a:cxn>
              <a:cxn ang="cd4">
                <a:pos x="hc" y="b"/>
              </a:cxn>
              <a:cxn ang="0">
                <a:pos x="r" y="vc"/>
              </a:cxn>
            </a:cxnLst>
            <a:rect l="l" t="t" r="r" b="b"/>
            <a:pathLst>
              <a:path w="11828" h="10920">
                <a:moveTo>
                  <a:pt x="7465" y="0"/>
                </a:moveTo>
                <a:lnTo>
                  <a:pt x="11828" y="0"/>
                </a:lnTo>
                <a:lnTo>
                  <a:pt x="11828" y="10908"/>
                </a:lnTo>
                <a:lnTo>
                  <a:pt x="8791" y="10908"/>
                </a:lnTo>
                <a:lnTo>
                  <a:pt x="8791" y="10920"/>
                </a:lnTo>
                <a:lnTo>
                  <a:pt x="346" y="10920"/>
                </a:lnTo>
                <a:lnTo>
                  <a:pt x="2755" y="5837"/>
                </a:lnTo>
                <a:lnTo>
                  <a:pt x="0" y="23"/>
                </a:lnTo>
                <a:lnTo>
                  <a:pt x="7465" y="23"/>
                </a:lnTo>
                <a:lnTo>
                  <a:pt x="7465" y="0"/>
                </a:lnTo>
                <a:close/>
              </a:path>
            </a:pathLst>
          </a:custGeom>
          <a:solidFill>
            <a:schemeClr val="tx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050"/>
          </a:p>
        </p:txBody>
      </p:sp>
      <p:sp>
        <p:nvSpPr>
          <p:cNvPr id="13" name="Hexagon 12"/>
          <p:cNvSpPr/>
          <p:nvPr/>
        </p:nvSpPr>
        <p:spPr>
          <a:xfrm rot="5400000">
            <a:off x="4332447" y="165259"/>
            <a:ext cx="875824" cy="778193"/>
          </a:xfrm>
          <a:prstGeom prst="hexagon">
            <a:avLst/>
          </a:prstGeom>
          <a:solidFill>
            <a:schemeClr val="tx1">
              <a:lumMod val="95000"/>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4" name="Hexagon 13"/>
          <p:cNvSpPr/>
          <p:nvPr/>
        </p:nvSpPr>
        <p:spPr>
          <a:xfrm rot="5400000">
            <a:off x="4332447" y="4219575"/>
            <a:ext cx="875824" cy="778193"/>
          </a:xfrm>
          <a:prstGeom prst="hexagon">
            <a:avLst/>
          </a:prstGeom>
          <a:solidFill>
            <a:schemeClr val="tx1">
              <a:lumMod val="95000"/>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5" name="Hexagon 14"/>
          <p:cNvSpPr/>
          <p:nvPr/>
        </p:nvSpPr>
        <p:spPr>
          <a:xfrm rot="5400000">
            <a:off x="5110639" y="1508760"/>
            <a:ext cx="875824" cy="778193"/>
          </a:xfrm>
          <a:prstGeom prst="hexagon">
            <a:avLst/>
          </a:prstGeom>
          <a:solidFill>
            <a:schemeClr val="tx1">
              <a:lumMod val="95000"/>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6" name="Hexagon 15"/>
          <p:cNvSpPr/>
          <p:nvPr/>
        </p:nvSpPr>
        <p:spPr>
          <a:xfrm rot="5400000">
            <a:off x="5110639" y="2978944"/>
            <a:ext cx="875824" cy="778193"/>
          </a:xfrm>
          <a:prstGeom prst="hexagon">
            <a:avLst/>
          </a:prstGeom>
          <a:solidFill>
            <a:schemeClr val="tx1">
              <a:lumMod val="95000"/>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5" name="Text Box 24"/>
          <p:cNvSpPr txBox="1"/>
          <p:nvPr/>
        </p:nvSpPr>
        <p:spPr>
          <a:xfrm>
            <a:off x="5390763" y="338975"/>
            <a:ext cx="3158925" cy="415498"/>
          </a:xfrm>
          <a:prstGeom prst="rect">
            <a:avLst/>
          </a:prstGeom>
          <a:noFill/>
        </p:spPr>
        <p:txBody>
          <a:bodyPr wrap="square" rtlCol="0">
            <a:spAutoFit/>
          </a:bodyPr>
          <a:lstStyle/>
          <a:p>
            <a:r>
              <a:rPr lang="en-US" sz="2100" dirty="0" err="1">
                <a:solidFill>
                  <a:schemeClr val="bg2">
                    <a:lumMod val="10000"/>
                  </a:schemeClr>
                </a:solidFill>
                <a:latin typeface="+mj-ea"/>
                <a:cs typeface="+mj-ea"/>
              </a:rPr>
              <a:t>Đặt</a:t>
            </a:r>
            <a:r>
              <a:rPr lang="en-US" sz="2100" dirty="0">
                <a:solidFill>
                  <a:schemeClr val="bg2">
                    <a:lumMod val="10000"/>
                  </a:schemeClr>
                </a:solidFill>
                <a:latin typeface="+mj-ea"/>
                <a:cs typeface="+mj-ea"/>
              </a:rPr>
              <a:t> </a:t>
            </a:r>
            <a:r>
              <a:rPr lang="en-US" sz="2100" dirty="0" err="1">
                <a:solidFill>
                  <a:schemeClr val="bg2">
                    <a:lumMod val="10000"/>
                  </a:schemeClr>
                </a:solidFill>
                <a:latin typeface="+mj-ea"/>
                <a:cs typeface="+mj-ea"/>
              </a:rPr>
              <a:t>vấn</a:t>
            </a:r>
            <a:r>
              <a:rPr lang="en-US" sz="2100" dirty="0">
                <a:solidFill>
                  <a:schemeClr val="bg2">
                    <a:lumMod val="10000"/>
                  </a:schemeClr>
                </a:solidFill>
                <a:latin typeface="+mj-ea"/>
                <a:cs typeface="+mj-ea"/>
              </a:rPr>
              <a:t> </a:t>
            </a:r>
            <a:r>
              <a:rPr lang="en-US" sz="2100" dirty="0" err="1">
                <a:solidFill>
                  <a:schemeClr val="bg2">
                    <a:lumMod val="10000"/>
                  </a:schemeClr>
                </a:solidFill>
                <a:latin typeface="+mj-ea"/>
                <a:cs typeface="+mj-ea"/>
              </a:rPr>
              <a:t>đề</a:t>
            </a:r>
            <a:endParaRPr lang="en-US" sz="2100" dirty="0">
              <a:solidFill>
                <a:schemeClr val="bg2">
                  <a:lumMod val="10000"/>
                </a:schemeClr>
              </a:solidFill>
              <a:latin typeface="+mj-ea"/>
              <a:cs typeface="+mj-ea"/>
            </a:endParaRPr>
          </a:p>
        </p:txBody>
      </p:sp>
      <p:sp>
        <p:nvSpPr>
          <p:cNvPr id="3" name="Text Box 2"/>
          <p:cNvSpPr txBox="1"/>
          <p:nvPr/>
        </p:nvSpPr>
        <p:spPr>
          <a:xfrm>
            <a:off x="6138407" y="1674913"/>
            <a:ext cx="2744153" cy="415498"/>
          </a:xfrm>
          <a:prstGeom prst="rect">
            <a:avLst/>
          </a:prstGeom>
          <a:noFill/>
        </p:spPr>
        <p:txBody>
          <a:bodyPr wrap="square" rtlCol="0">
            <a:spAutoFit/>
          </a:bodyPr>
          <a:lstStyle/>
          <a:p>
            <a:r>
              <a:rPr lang="en-US" sz="2100" dirty="0" err="1">
                <a:solidFill>
                  <a:schemeClr val="bg2">
                    <a:lumMod val="10000"/>
                  </a:schemeClr>
                </a:solidFill>
                <a:latin typeface="+mj-ea"/>
                <a:cs typeface="+mj-ea"/>
              </a:rPr>
              <a:t>Phân</a:t>
            </a:r>
            <a:r>
              <a:rPr lang="en-US" sz="2100" dirty="0">
                <a:solidFill>
                  <a:schemeClr val="bg2">
                    <a:lumMod val="10000"/>
                  </a:schemeClr>
                </a:solidFill>
                <a:latin typeface="+mj-ea"/>
                <a:cs typeface="+mj-ea"/>
              </a:rPr>
              <a:t> </a:t>
            </a:r>
            <a:r>
              <a:rPr lang="en-US" sz="2100" dirty="0" err="1">
                <a:solidFill>
                  <a:schemeClr val="bg2">
                    <a:lumMod val="10000"/>
                  </a:schemeClr>
                </a:solidFill>
                <a:latin typeface="+mj-ea"/>
                <a:cs typeface="+mj-ea"/>
              </a:rPr>
              <a:t>tích</a:t>
            </a:r>
            <a:r>
              <a:rPr lang="en-US" sz="2100" dirty="0">
                <a:solidFill>
                  <a:schemeClr val="bg2">
                    <a:lumMod val="10000"/>
                  </a:schemeClr>
                </a:solidFill>
                <a:latin typeface="+mj-ea"/>
                <a:cs typeface="+mj-ea"/>
              </a:rPr>
              <a:t> </a:t>
            </a:r>
            <a:r>
              <a:rPr lang="en-US" sz="2100" dirty="0" err="1">
                <a:solidFill>
                  <a:schemeClr val="bg2">
                    <a:lumMod val="10000"/>
                  </a:schemeClr>
                </a:solidFill>
                <a:latin typeface="+mj-ea"/>
                <a:cs typeface="+mj-ea"/>
              </a:rPr>
              <a:t>và</a:t>
            </a:r>
            <a:r>
              <a:rPr lang="en-US" sz="2100" dirty="0">
                <a:solidFill>
                  <a:schemeClr val="bg2">
                    <a:lumMod val="10000"/>
                  </a:schemeClr>
                </a:solidFill>
                <a:latin typeface="+mj-ea"/>
                <a:cs typeface="+mj-ea"/>
              </a:rPr>
              <a:t> </a:t>
            </a:r>
            <a:r>
              <a:rPr lang="en-US" sz="2100" dirty="0" err="1">
                <a:solidFill>
                  <a:schemeClr val="bg2">
                    <a:lumMod val="10000"/>
                  </a:schemeClr>
                </a:solidFill>
                <a:latin typeface="+mj-ea"/>
                <a:cs typeface="+mj-ea"/>
              </a:rPr>
              <a:t>thiết</a:t>
            </a:r>
            <a:r>
              <a:rPr lang="en-US" sz="2100" dirty="0">
                <a:solidFill>
                  <a:schemeClr val="bg2">
                    <a:lumMod val="10000"/>
                  </a:schemeClr>
                </a:solidFill>
                <a:latin typeface="+mj-ea"/>
                <a:cs typeface="+mj-ea"/>
              </a:rPr>
              <a:t> </a:t>
            </a:r>
            <a:r>
              <a:rPr lang="en-US" sz="2100" dirty="0" err="1">
                <a:solidFill>
                  <a:schemeClr val="bg2">
                    <a:lumMod val="10000"/>
                  </a:schemeClr>
                </a:solidFill>
                <a:latin typeface="+mj-ea"/>
                <a:cs typeface="+mj-ea"/>
              </a:rPr>
              <a:t>kế</a:t>
            </a:r>
            <a:endParaRPr lang="en-US" sz="2100" dirty="0">
              <a:solidFill>
                <a:schemeClr val="bg2">
                  <a:lumMod val="10000"/>
                </a:schemeClr>
              </a:solidFill>
              <a:latin typeface="+mj-ea"/>
              <a:cs typeface="+mj-ea"/>
            </a:endParaRPr>
          </a:p>
        </p:txBody>
      </p:sp>
      <p:sp>
        <p:nvSpPr>
          <p:cNvPr id="4" name="Text Box 3"/>
          <p:cNvSpPr txBox="1"/>
          <p:nvPr/>
        </p:nvSpPr>
        <p:spPr>
          <a:xfrm>
            <a:off x="6149522" y="3164212"/>
            <a:ext cx="2878476" cy="415498"/>
          </a:xfrm>
          <a:prstGeom prst="rect">
            <a:avLst/>
          </a:prstGeom>
          <a:noFill/>
        </p:spPr>
        <p:txBody>
          <a:bodyPr wrap="square" rtlCol="0">
            <a:spAutoFit/>
          </a:bodyPr>
          <a:lstStyle/>
          <a:p>
            <a:r>
              <a:rPr lang="en-US" sz="2100" dirty="0" err="1">
                <a:solidFill>
                  <a:schemeClr val="bg2">
                    <a:lumMod val="10000"/>
                  </a:schemeClr>
                </a:solidFill>
                <a:latin typeface="+mj-ea"/>
                <a:cs typeface="+mj-ea"/>
              </a:rPr>
              <a:t>Cài</a:t>
            </a:r>
            <a:r>
              <a:rPr lang="en-US" sz="2100" dirty="0">
                <a:solidFill>
                  <a:schemeClr val="bg2">
                    <a:lumMod val="10000"/>
                  </a:schemeClr>
                </a:solidFill>
                <a:latin typeface="+mj-ea"/>
                <a:cs typeface="+mj-ea"/>
              </a:rPr>
              <a:t> </a:t>
            </a:r>
            <a:r>
              <a:rPr lang="en-US" sz="2100" dirty="0" err="1">
                <a:solidFill>
                  <a:schemeClr val="bg2">
                    <a:lumMod val="10000"/>
                  </a:schemeClr>
                </a:solidFill>
                <a:latin typeface="+mj-ea"/>
                <a:cs typeface="+mj-ea"/>
              </a:rPr>
              <a:t>đặt</a:t>
            </a:r>
            <a:r>
              <a:rPr lang="en-US" sz="2100" dirty="0">
                <a:solidFill>
                  <a:schemeClr val="bg2">
                    <a:lumMod val="10000"/>
                  </a:schemeClr>
                </a:solidFill>
                <a:latin typeface="+mj-ea"/>
                <a:cs typeface="+mj-ea"/>
              </a:rPr>
              <a:t> </a:t>
            </a:r>
            <a:r>
              <a:rPr lang="en-US" sz="2100" dirty="0" err="1">
                <a:solidFill>
                  <a:schemeClr val="bg2">
                    <a:lumMod val="10000"/>
                  </a:schemeClr>
                </a:solidFill>
                <a:latin typeface="+mj-ea"/>
                <a:cs typeface="+mj-ea"/>
              </a:rPr>
              <a:t>thử</a:t>
            </a:r>
            <a:r>
              <a:rPr lang="en-US" sz="2100" dirty="0">
                <a:solidFill>
                  <a:schemeClr val="bg2">
                    <a:lumMod val="10000"/>
                  </a:schemeClr>
                </a:solidFill>
                <a:latin typeface="+mj-ea"/>
                <a:cs typeface="+mj-ea"/>
              </a:rPr>
              <a:t> </a:t>
            </a:r>
            <a:r>
              <a:rPr lang="en-US" sz="2100" dirty="0" err="1">
                <a:solidFill>
                  <a:schemeClr val="bg2">
                    <a:lumMod val="10000"/>
                  </a:schemeClr>
                </a:solidFill>
                <a:latin typeface="+mj-ea"/>
                <a:cs typeface="+mj-ea"/>
              </a:rPr>
              <a:t>nghiệm</a:t>
            </a:r>
            <a:endParaRPr lang="en-US" sz="2100" dirty="0">
              <a:solidFill>
                <a:schemeClr val="bg2">
                  <a:lumMod val="10000"/>
                </a:schemeClr>
              </a:solidFill>
              <a:latin typeface="+mj-ea"/>
              <a:cs typeface="+mj-ea"/>
            </a:endParaRPr>
          </a:p>
        </p:txBody>
      </p:sp>
      <p:sp>
        <p:nvSpPr>
          <p:cNvPr id="5" name="Text Box 4"/>
          <p:cNvSpPr txBox="1"/>
          <p:nvPr/>
        </p:nvSpPr>
        <p:spPr>
          <a:xfrm>
            <a:off x="5458301" y="4413409"/>
            <a:ext cx="2744153" cy="415498"/>
          </a:xfrm>
          <a:prstGeom prst="rect">
            <a:avLst/>
          </a:prstGeom>
          <a:noFill/>
        </p:spPr>
        <p:txBody>
          <a:bodyPr wrap="square" rtlCol="0">
            <a:spAutoFit/>
          </a:bodyPr>
          <a:lstStyle/>
          <a:p>
            <a:r>
              <a:rPr lang="en-US" sz="2100" dirty="0" err="1">
                <a:solidFill>
                  <a:schemeClr val="bg2">
                    <a:lumMod val="10000"/>
                  </a:schemeClr>
                </a:solidFill>
                <a:latin typeface="+mj-ea"/>
                <a:cs typeface="+mj-ea"/>
              </a:rPr>
              <a:t>Tài</a:t>
            </a:r>
            <a:r>
              <a:rPr lang="en-US" sz="2100" dirty="0">
                <a:solidFill>
                  <a:schemeClr val="bg2">
                    <a:lumMod val="10000"/>
                  </a:schemeClr>
                </a:solidFill>
                <a:latin typeface="+mj-ea"/>
                <a:cs typeface="+mj-ea"/>
              </a:rPr>
              <a:t> </a:t>
            </a:r>
            <a:r>
              <a:rPr lang="en-US" sz="2100" dirty="0" err="1">
                <a:solidFill>
                  <a:schemeClr val="bg2">
                    <a:lumMod val="10000"/>
                  </a:schemeClr>
                </a:solidFill>
                <a:latin typeface="+mj-ea"/>
                <a:cs typeface="+mj-ea"/>
              </a:rPr>
              <a:t>liệu</a:t>
            </a:r>
            <a:r>
              <a:rPr lang="en-US" sz="2100" dirty="0">
                <a:solidFill>
                  <a:schemeClr val="bg2">
                    <a:lumMod val="10000"/>
                  </a:schemeClr>
                </a:solidFill>
                <a:latin typeface="+mj-ea"/>
                <a:cs typeface="+mj-ea"/>
              </a:rPr>
              <a:t> </a:t>
            </a:r>
            <a:r>
              <a:rPr lang="en-US" sz="2100" dirty="0" err="1">
                <a:solidFill>
                  <a:schemeClr val="bg2">
                    <a:lumMod val="10000"/>
                  </a:schemeClr>
                </a:solidFill>
                <a:latin typeface="+mj-ea"/>
                <a:cs typeface="+mj-ea"/>
              </a:rPr>
              <a:t>tham</a:t>
            </a:r>
            <a:r>
              <a:rPr lang="en-US" sz="2100" dirty="0">
                <a:solidFill>
                  <a:schemeClr val="bg2">
                    <a:lumMod val="10000"/>
                  </a:schemeClr>
                </a:solidFill>
                <a:latin typeface="+mj-ea"/>
                <a:cs typeface="+mj-ea"/>
              </a:rPr>
              <a:t> </a:t>
            </a:r>
            <a:r>
              <a:rPr lang="en-US" sz="2100" dirty="0" err="1">
                <a:solidFill>
                  <a:schemeClr val="bg2">
                    <a:lumMod val="10000"/>
                  </a:schemeClr>
                </a:solidFill>
                <a:latin typeface="+mj-ea"/>
                <a:cs typeface="+mj-ea"/>
              </a:rPr>
              <a:t>khảo</a:t>
            </a:r>
            <a:endParaRPr lang="en-US" sz="2100" dirty="0">
              <a:solidFill>
                <a:schemeClr val="bg2">
                  <a:lumMod val="10000"/>
                </a:schemeClr>
              </a:solidFill>
              <a:latin typeface="+mj-ea"/>
              <a:cs typeface="+mj-ea"/>
            </a:endParaRPr>
          </a:p>
        </p:txBody>
      </p:sp>
      <p:sp>
        <p:nvSpPr>
          <p:cNvPr id="7" name="Rectangles 6"/>
          <p:cNvSpPr/>
          <p:nvPr>
            <p:custDataLst>
              <p:tags r:id="rId1"/>
            </p:custDataLst>
          </p:nvPr>
        </p:nvSpPr>
        <p:spPr>
          <a:xfrm>
            <a:off x="4381024" y="156686"/>
            <a:ext cx="778669" cy="854080"/>
          </a:xfrm>
          <a:prstGeom prst="rect">
            <a:avLst/>
          </a:prstGeom>
          <a:noFill/>
          <a:ln>
            <a:noFill/>
          </a:ln>
        </p:spPr>
        <p:txBody>
          <a:bodyPr wrap="square" rtlCol="0" anchor="t">
            <a:spAutoFit/>
          </a:bodyPr>
          <a:lstStyle/>
          <a:p>
            <a:pPr algn="ctr"/>
            <a:r>
              <a:rPr lang="en-US" altLang="zh-CN" sz="4950" b="1" dirty="0">
                <a:effectLst>
                  <a:outerShdw blurRad="38100" dist="19050" dir="2700000" algn="tl" rotWithShape="0">
                    <a:schemeClr val="dk1">
                      <a:lumMod val="50000"/>
                      <a:alpha val="40000"/>
                    </a:schemeClr>
                  </a:outerShdw>
                </a:effectLst>
              </a:rPr>
              <a:t>1</a:t>
            </a:r>
          </a:p>
        </p:txBody>
      </p:sp>
      <p:sp>
        <p:nvSpPr>
          <p:cNvPr id="8" name="Rectangles 7"/>
          <p:cNvSpPr/>
          <p:nvPr>
            <p:custDataLst>
              <p:tags r:id="rId2"/>
            </p:custDataLst>
          </p:nvPr>
        </p:nvSpPr>
        <p:spPr>
          <a:xfrm>
            <a:off x="5159217" y="1477328"/>
            <a:ext cx="778669" cy="854080"/>
          </a:xfrm>
          <a:prstGeom prst="rect">
            <a:avLst/>
          </a:prstGeom>
          <a:noFill/>
          <a:ln>
            <a:noFill/>
          </a:ln>
        </p:spPr>
        <p:txBody>
          <a:bodyPr wrap="square" rtlCol="0" anchor="t">
            <a:spAutoFit/>
          </a:bodyPr>
          <a:lstStyle/>
          <a:p>
            <a:pPr algn="ctr"/>
            <a:r>
              <a:rPr lang="en-US" altLang="zh-CN" sz="4950" b="1" dirty="0">
                <a:effectLst>
                  <a:outerShdw blurRad="38100" dist="19050" dir="2700000" algn="tl" rotWithShape="0">
                    <a:schemeClr val="dk1">
                      <a:lumMod val="50000"/>
                      <a:alpha val="40000"/>
                    </a:schemeClr>
                  </a:outerShdw>
                </a:effectLst>
              </a:rPr>
              <a:t>2</a:t>
            </a:r>
          </a:p>
        </p:txBody>
      </p:sp>
      <p:sp>
        <p:nvSpPr>
          <p:cNvPr id="11" name="Rectangles 10"/>
          <p:cNvSpPr/>
          <p:nvPr>
            <p:custDataLst>
              <p:tags r:id="rId3"/>
            </p:custDataLst>
          </p:nvPr>
        </p:nvSpPr>
        <p:spPr>
          <a:xfrm>
            <a:off x="5159217" y="2947511"/>
            <a:ext cx="778669" cy="854080"/>
          </a:xfrm>
          <a:prstGeom prst="rect">
            <a:avLst/>
          </a:prstGeom>
          <a:noFill/>
          <a:ln>
            <a:noFill/>
          </a:ln>
        </p:spPr>
        <p:txBody>
          <a:bodyPr wrap="square" rtlCol="0" anchor="t">
            <a:spAutoFit/>
          </a:bodyPr>
          <a:lstStyle/>
          <a:p>
            <a:pPr algn="ctr"/>
            <a:r>
              <a:rPr lang="en-US" altLang="zh-CN" sz="4950" b="1" dirty="0">
                <a:effectLst>
                  <a:outerShdw blurRad="38100" dist="19050" dir="2700000" algn="tl" rotWithShape="0">
                    <a:schemeClr val="dk1">
                      <a:lumMod val="50000"/>
                      <a:alpha val="40000"/>
                    </a:schemeClr>
                  </a:outerShdw>
                </a:effectLst>
              </a:rPr>
              <a:t>3</a:t>
            </a:r>
          </a:p>
        </p:txBody>
      </p:sp>
      <p:sp>
        <p:nvSpPr>
          <p:cNvPr id="12" name="Rectangles 11"/>
          <p:cNvSpPr/>
          <p:nvPr>
            <p:custDataLst>
              <p:tags r:id="rId4"/>
            </p:custDataLst>
          </p:nvPr>
        </p:nvSpPr>
        <p:spPr>
          <a:xfrm>
            <a:off x="4381500" y="4188143"/>
            <a:ext cx="778669" cy="854080"/>
          </a:xfrm>
          <a:prstGeom prst="rect">
            <a:avLst/>
          </a:prstGeom>
          <a:noFill/>
          <a:ln>
            <a:noFill/>
          </a:ln>
        </p:spPr>
        <p:txBody>
          <a:bodyPr wrap="square" rtlCol="0" anchor="t">
            <a:spAutoFit/>
          </a:bodyPr>
          <a:lstStyle/>
          <a:p>
            <a:pPr algn="ctr"/>
            <a:r>
              <a:rPr lang="en-US" altLang="zh-CN" sz="4950" b="1" dirty="0">
                <a:effectLst>
                  <a:outerShdw blurRad="38100" dist="19050" dir="2700000" algn="tl" rotWithShape="0">
                    <a:schemeClr val="dk1">
                      <a:lumMod val="50000"/>
                      <a:alpha val="40000"/>
                    </a:schemeClr>
                  </a:outerShdw>
                </a:effectLst>
              </a:rPr>
              <a:t>4</a:t>
            </a:r>
          </a:p>
        </p:txBody>
      </p:sp>
      <p:sp>
        <p:nvSpPr>
          <p:cNvPr id="20" name="TextBox 19">
            <a:extLst>
              <a:ext uri="{FF2B5EF4-FFF2-40B4-BE49-F238E27FC236}">
                <a16:creationId xmlns:a16="http://schemas.microsoft.com/office/drawing/2014/main" id="{C092459B-D591-467F-AF8B-2B5EEB70AC8C}"/>
              </a:ext>
            </a:extLst>
          </p:cNvPr>
          <p:cNvSpPr txBox="1"/>
          <p:nvPr/>
        </p:nvSpPr>
        <p:spPr>
          <a:xfrm>
            <a:off x="44182" y="116443"/>
            <a:ext cx="2982278" cy="669414"/>
          </a:xfrm>
          <a:prstGeom prst="rect">
            <a:avLst/>
          </a:prstGeom>
          <a:noFill/>
        </p:spPr>
        <p:txBody>
          <a:bodyPr wrap="square">
            <a:spAutoFit/>
          </a:bodyPr>
          <a:lstStyle/>
          <a:p>
            <a:r>
              <a:rPr lang="en-US" sz="3750" b="1" dirty="0" err="1">
                <a:solidFill>
                  <a:schemeClr val="bg2">
                    <a:lumMod val="10000"/>
                    <a:lumOff val="90000"/>
                  </a:schemeClr>
                </a:solidFill>
                <a:effectLst>
                  <a:outerShdw blurRad="38100" dist="38100" dir="2700000" algn="tl">
                    <a:srgbClr val="000000">
                      <a:alpha val="43137"/>
                    </a:srgbClr>
                  </a:outerShdw>
                </a:effectLst>
                <a:latin typeface="+mj-lt"/>
                <a:ea typeface="Yu Gothic UI Semibold" panose="020B0700000000000000" pitchFamily="34" charset="-128"/>
                <a:cs typeface="Arial" panose="020B0604020202020204" pitchFamily="34" charset="0"/>
              </a:rPr>
              <a:t>Tổng</a:t>
            </a:r>
            <a:r>
              <a:rPr lang="en-US" sz="3750" b="1" dirty="0">
                <a:solidFill>
                  <a:schemeClr val="bg2">
                    <a:lumMod val="10000"/>
                    <a:lumOff val="90000"/>
                  </a:schemeClr>
                </a:solidFill>
                <a:effectLst>
                  <a:outerShdw blurRad="38100" dist="38100" dir="2700000" algn="tl">
                    <a:srgbClr val="000000">
                      <a:alpha val="43137"/>
                    </a:srgbClr>
                  </a:outerShdw>
                </a:effectLst>
                <a:latin typeface="+mj-lt"/>
                <a:ea typeface="Yu Gothic UI Semibold" panose="020B0700000000000000" pitchFamily="34" charset="-128"/>
                <a:cs typeface="Arial" panose="020B0604020202020204" pitchFamily="34" charset="0"/>
              </a:rPr>
              <a:t> </a:t>
            </a:r>
            <a:r>
              <a:rPr lang="en-US" sz="3750" b="1" dirty="0" err="1">
                <a:solidFill>
                  <a:schemeClr val="bg2">
                    <a:lumMod val="10000"/>
                    <a:lumOff val="90000"/>
                  </a:schemeClr>
                </a:solidFill>
                <a:effectLst>
                  <a:outerShdw blurRad="38100" dist="38100" dir="2700000" algn="tl">
                    <a:srgbClr val="000000">
                      <a:alpha val="43137"/>
                    </a:srgbClr>
                  </a:outerShdw>
                </a:effectLst>
                <a:latin typeface="+mj-lt"/>
                <a:ea typeface="Yu Gothic UI Semibold" panose="020B0700000000000000" pitchFamily="34" charset="-128"/>
                <a:cs typeface="Arial" panose="020B0604020202020204" pitchFamily="34" charset="0"/>
              </a:rPr>
              <a:t>quan</a:t>
            </a:r>
            <a:endParaRPr lang="en-US" sz="3750" b="1" dirty="0">
              <a:solidFill>
                <a:schemeClr val="bg2">
                  <a:lumMod val="10000"/>
                  <a:lumOff val="90000"/>
                </a:schemeClr>
              </a:solidFill>
              <a:effectLst>
                <a:outerShdw blurRad="38100" dist="38100" dir="2700000" algn="tl">
                  <a:srgbClr val="000000">
                    <a:alpha val="43137"/>
                  </a:srgbClr>
                </a:outerShdw>
              </a:effectLst>
              <a:latin typeface="+mj-lt"/>
              <a:ea typeface="Yu Gothic UI Semibold" panose="020B0700000000000000" pitchFamily="34" charset="-128"/>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1" fill="hold" grpId="0" nodeType="withEffect">
                                  <p:stCondLst>
                                    <p:cond delay="0"/>
                                  </p:stCondLst>
                                  <p:childTnLst>
                                    <p:set>
                                      <p:cBhvr>
                                        <p:cTn id="10" dur="500"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ppt_x"/>
                                          </p:val>
                                        </p:tav>
                                        <p:tav tm="100000">
                                          <p:val>
                                            <p:strVal val="#ppt_x"/>
                                          </p:val>
                                        </p:tav>
                                      </p:tavLst>
                                    </p:anim>
                                    <p:anim calcmode="lin" valueType="num">
                                      <p:cBhvr additive="base">
                                        <p:cTn id="12" dur="500" fill="hold"/>
                                        <p:tgtEl>
                                          <p:spTgt spid="13"/>
                                        </p:tgtEl>
                                        <p:attrNameLst>
                                          <p:attrName>ppt_y</p:attrName>
                                        </p:attrNameLst>
                                      </p:cBhvr>
                                      <p:tavLst>
                                        <p:tav tm="0">
                                          <p:val>
                                            <p:strVal val="0-#ppt_h/2"/>
                                          </p:val>
                                        </p:tav>
                                        <p:tav tm="100000">
                                          <p:val>
                                            <p:strVal val="#ppt_y"/>
                                          </p:val>
                                        </p:tav>
                                      </p:tavLst>
                                    </p:anim>
                                  </p:childTnLst>
                                </p:cTn>
                              </p:par>
                              <p:par>
                                <p:cTn id="13" presetID="2" presetClass="entr" presetSubtype="4" fill="hold" grpId="0" nodeType="withEffect">
                                  <p:stCondLst>
                                    <p:cond delay="0"/>
                                  </p:stCondLst>
                                  <p:childTnLst>
                                    <p:set>
                                      <p:cBhvr>
                                        <p:cTn id="14" dur="500" fill="hold">
                                          <p:stCondLst>
                                            <p:cond delay="0"/>
                                          </p:stCondLst>
                                        </p:cTn>
                                        <p:tgtEl>
                                          <p:spTgt spid="14"/>
                                        </p:tgtEl>
                                        <p:attrNameLst>
                                          <p:attrName>style.visibility</p:attrName>
                                        </p:attrNameLst>
                                      </p:cBhvr>
                                      <p:to>
                                        <p:strVal val="visible"/>
                                      </p:to>
                                    </p:set>
                                    <p:anim calcmode="lin" valueType="num">
                                      <p:cBhvr additive="base">
                                        <p:cTn id="15" dur="500" fill="hold"/>
                                        <p:tgtEl>
                                          <p:spTgt spid="14"/>
                                        </p:tgtEl>
                                        <p:attrNameLst>
                                          <p:attrName>ppt_x</p:attrName>
                                        </p:attrNameLst>
                                      </p:cBhvr>
                                      <p:tavLst>
                                        <p:tav tm="0">
                                          <p:val>
                                            <p:strVal val="#ppt_x"/>
                                          </p:val>
                                        </p:tav>
                                        <p:tav tm="100000">
                                          <p:val>
                                            <p:strVal val="#ppt_x"/>
                                          </p:val>
                                        </p:tav>
                                      </p:tavLst>
                                    </p:anim>
                                    <p:anim calcmode="lin" valueType="num">
                                      <p:cBhvr additive="base">
                                        <p:cTn id="16" dur="500" fill="hold"/>
                                        <p:tgtEl>
                                          <p:spTgt spid="14"/>
                                        </p:tgtEl>
                                        <p:attrNameLst>
                                          <p:attrName>ppt_y</p:attrName>
                                        </p:attrNameLst>
                                      </p:cBhvr>
                                      <p:tavLst>
                                        <p:tav tm="0">
                                          <p:val>
                                            <p:strVal val="1+#ppt_h/2"/>
                                          </p:val>
                                        </p:tav>
                                        <p:tav tm="100000">
                                          <p:val>
                                            <p:strVal val="#ppt_y"/>
                                          </p:val>
                                        </p:tav>
                                      </p:tavLst>
                                    </p:anim>
                                  </p:childTnLst>
                                </p:cTn>
                              </p:par>
                              <p:par>
                                <p:cTn id="17" presetID="2" presetClass="entr" presetSubtype="1" fill="hold" grpId="0" nodeType="withEffect">
                                  <p:stCondLst>
                                    <p:cond delay="0"/>
                                  </p:stCondLst>
                                  <p:childTnLst>
                                    <p:set>
                                      <p:cBhvr>
                                        <p:cTn id="18" dur="500" fill="hold">
                                          <p:stCondLst>
                                            <p:cond delay="0"/>
                                          </p:stCondLst>
                                        </p:cTn>
                                        <p:tgtEl>
                                          <p:spTgt spid="15"/>
                                        </p:tgtEl>
                                        <p:attrNameLst>
                                          <p:attrName>style.visibility</p:attrName>
                                        </p:attrNameLst>
                                      </p:cBhvr>
                                      <p:to>
                                        <p:strVal val="visible"/>
                                      </p:to>
                                    </p:set>
                                    <p:anim calcmode="lin" valueType="num">
                                      <p:cBhvr additive="base">
                                        <p:cTn id="19" dur="500" fill="hold"/>
                                        <p:tgtEl>
                                          <p:spTgt spid="15"/>
                                        </p:tgtEl>
                                        <p:attrNameLst>
                                          <p:attrName>ppt_x</p:attrName>
                                        </p:attrNameLst>
                                      </p:cBhvr>
                                      <p:tavLst>
                                        <p:tav tm="0">
                                          <p:val>
                                            <p:strVal val="#ppt_x"/>
                                          </p:val>
                                        </p:tav>
                                        <p:tav tm="100000">
                                          <p:val>
                                            <p:strVal val="#ppt_x"/>
                                          </p:val>
                                        </p:tav>
                                      </p:tavLst>
                                    </p:anim>
                                    <p:anim calcmode="lin" valueType="num">
                                      <p:cBhvr additive="base">
                                        <p:cTn id="20" dur="500" fill="hold"/>
                                        <p:tgtEl>
                                          <p:spTgt spid="15"/>
                                        </p:tgtEl>
                                        <p:attrNameLst>
                                          <p:attrName>ppt_y</p:attrName>
                                        </p:attrNameLst>
                                      </p:cBhvr>
                                      <p:tavLst>
                                        <p:tav tm="0">
                                          <p:val>
                                            <p:strVal val="0-#ppt_h/2"/>
                                          </p:val>
                                        </p:tav>
                                        <p:tav tm="100000">
                                          <p:val>
                                            <p:strVal val="#ppt_y"/>
                                          </p:val>
                                        </p:tav>
                                      </p:tavLst>
                                    </p:anim>
                                  </p:childTnLst>
                                </p:cTn>
                              </p:par>
                              <p:par>
                                <p:cTn id="21" presetID="2" presetClass="entr" presetSubtype="4" fill="hold" grpId="0" nodeType="withEffect">
                                  <p:stCondLst>
                                    <p:cond delay="0"/>
                                  </p:stCondLst>
                                  <p:childTnLst>
                                    <p:set>
                                      <p:cBhvr>
                                        <p:cTn id="22" dur="800" fill="hold">
                                          <p:stCondLst>
                                            <p:cond delay="0"/>
                                          </p:stCondLst>
                                        </p:cTn>
                                        <p:tgtEl>
                                          <p:spTgt spid="16"/>
                                        </p:tgtEl>
                                        <p:attrNameLst>
                                          <p:attrName>style.visibility</p:attrName>
                                        </p:attrNameLst>
                                      </p:cBhvr>
                                      <p:to>
                                        <p:strVal val="visible"/>
                                      </p:to>
                                    </p:set>
                                    <p:anim calcmode="lin" valueType="num">
                                      <p:cBhvr additive="base">
                                        <p:cTn id="23" dur="800" fill="hold"/>
                                        <p:tgtEl>
                                          <p:spTgt spid="16"/>
                                        </p:tgtEl>
                                        <p:attrNameLst>
                                          <p:attrName>ppt_x</p:attrName>
                                        </p:attrNameLst>
                                      </p:cBhvr>
                                      <p:tavLst>
                                        <p:tav tm="0">
                                          <p:val>
                                            <p:strVal val="#ppt_x"/>
                                          </p:val>
                                        </p:tav>
                                        <p:tav tm="100000">
                                          <p:val>
                                            <p:strVal val="#ppt_x"/>
                                          </p:val>
                                        </p:tav>
                                      </p:tavLst>
                                    </p:anim>
                                    <p:anim calcmode="lin" valueType="num">
                                      <p:cBhvr additive="base">
                                        <p:cTn id="24" dur="800" fill="hold"/>
                                        <p:tgtEl>
                                          <p:spTgt spid="16"/>
                                        </p:tgtEl>
                                        <p:attrNameLst>
                                          <p:attrName>ppt_y</p:attrName>
                                        </p:attrNameLst>
                                      </p:cBhvr>
                                      <p:tavLst>
                                        <p:tav tm="0">
                                          <p:val>
                                            <p:strVal val="1+#ppt_h/2"/>
                                          </p:val>
                                        </p:tav>
                                        <p:tav tm="100000">
                                          <p:val>
                                            <p:strVal val="#ppt_y"/>
                                          </p:val>
                                        </p:tav>
                                      </p:tavLst>
                                    </p:anim>
                                  </p:childTnLst>
                                </p:cTn>
                              </p:par>
                            </p:childTnLst>
                          </p:cTn>
                        </p:par>
                        <p:par>
                          <p:cTn id="25" fill="hold">
                            <p:stCondLst>
                              <p:cond delay="500"/>
                            </p:stCondLst>
                            <p:childTnLst>
                              <p:par>
                                <p:cTn id="26" presetID="8" presetClass="entr" presetSubtype="32" fill="hold" grpId="0" nodeType="afterEffect">
                                  <p:stCondLst>
                                    <p:cond delay="0"/>
                                  </p:stCondLst>
                                  <p:childTnLst>
                                    <p:set>
                                      <p:cBhvr>
                                        <p:cTn id="27" dur="1000" fill="hold">
                                          <p:stCondLst>
                                            <p:cond delay="0"/>
                                          </p:stCondLst>
                                        </p:cTn>
                                        <p:tgtEl>
                                          <p:spTgt spid="7"/>
                                        </p:tgtEl>
                                        <p:attrNameLst>
                                          <p:attrName>style.visibility</p:attrName>
                                        </p:attrNameLst>
                                      </p:cBhvr>
                                      <p:to>
                                        <p:strVal val="visible"/>
                                      </p:to>
                                    </p:set>
                                    <p:animEffect transition="in" filter="diamond(out)">
                                      <p:cBhvr>
                                        <p:cTn id="28" dur="1000"/>
                                        <p:tgtEl>
                                          <p:spTgt spid="7"/>
                                        </p:tgtEl>
                                      </p:cBhvr>
                                    </p:animEffect>
                                  </p:childTnLst>
                                </p:cTn>
                              </p:par>
                              <p:par>
                                <p:cTn id="29" presetID="52" presetClass="entr" presetSubtype="0" fill="hold" grpId="0" nodeType="withEffect">
                                  <p:stCondLst>
                                    <p:cond delay="0"/>
                                  </p:stCondLst>
                                  <p:childTnLst>
                                    <p:set>
                                      <p:cBhvr>
                                        <p:cTn id="30" dur="1" fill="hold">
                                          <p:stCondLst>
                                            <p:cond delay="0"/>
                                          </p:stCondLst>
                                        </p:cTn>
                                        <p:tgtEl>
                                          <p:spTgt spid="25"/>
                                        </p:tgtEl>
                                        <p:attrNameLst>
                                          <p:attrName>style.visibility</p:attrName>
                                        </p:attrNameLst>
                                      </p:cBhvr>
                                      <p:to>
                                        <p:strVal val="visible"/>
                                      </p:to>
                                    </p:set>
                                    <p:animScale>
                                      <p:cBhvr>
                                        <p:cTn id="31" dur="1000" decel="50000" fill="hold">
                                          <p:stCondLst>
                                            <p:cond delay="0"/>
                                          </p:stCondLst>
                                        </p:cTn>
                                        <p:tgtEl>
                                          <p:spTgt spid="25"/>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2" dur="1000" decel="50000" fill="hold">
                                          <p:stCondLst>
                                            <p:cond delay="0"/>
                                          </p:stCondLst>
                                        </p:cTn>
                                        <p:tgtEl>
                                          <p:spTgt spid="25"/>
                                        </p:tgtEl>
                                        <p:attrNameLst>
                                          <p:attrName>ppt_x</p:attrName>
                                          <p:attrName>ppt_y</p:attrName>
                                        </p:attrNameLst>
                                      </p:cBhvr>
                                    </p:animMotion>
                                    <p:animEffect transition="in" filter="fade">
                                      <p:cBhvr>
                                        <p:cTn id="33" dur="1000"/>
                                        <p:tgtEl>
                                          <p:spTgt spid="25"/>
                                        </p:tgtEl>
                                      </p:cBhvr>
                                    </p:animEffect>
                                  </p:childTnLst>
                                </p:cTn>
                              </p:par>
                            </p:childTnLst>
                          </p:cTn>
                        </p:par>
                        <p:par>
                          <p:cTn id="34" fill="hold">
                            <p:stCondLst>
                              <p:cond delay="1500"/>
                            </p:stCondLst>
                            <p:childTnLst>
                              <p:par>
                                <p:cTn id="35" presetID="8" presetClass="entr" presetSubtype="32" fill="hold" grpId="0" nodeType="afterEffect">
                                  <p:stCondLst>
                                    <p:cond delay="0"/>
                                  </p:stCondLst>
                                  <p:childTnLst>
                                    <p:set>
                                      <p:cBhvr>
                                        <p:cTn id="36" dur="1000" fill="hold">
                                          <p:stCondLst>
                                            <p:cond delay="0"/>
                                          </p:stCondLst>
                                        </p:cTn>
                                        <p:tgtEl>
                                          <p:spTgt spid="8"/>
                                        </p:tgtEl>
                                        <p:attrNameLst>
                                          <p:attrName>style.visibility</p:attrName>
                                        </p:attrNameLst>
                                      </p:cBhvr>
                                      <p:to>
                                        <p:strVal val="visible"/>
                                      </p:to>
                                    </p:set>
                                    <p:animEffect transition="in" filter="diamond(out)">
                                      <p:cBhvr>
                                        <p:cTn id="37" dur="1000"/>
                                        <p:tgtEl>
                                          <p:spTgt spid="8"/>
                                        </p:tgtEl>
                                      </p:cBhvr>
                                    </p:animEffect>
                                  </p:childTnLst>
                                </p:cTn>
                              </p:par>
                              <p:par>
                                <p:cTn id="38" presetID="52" presetClass="entr" presetSubtype="0" fill="hold" grpId="0" nodeType="withEffect">
                                  <p:stCondLst>
                                    <p:cond delay="0"/>
                                  </p:stCondLst>
                                  <p:childTnLst>
                                    <p:set>
                                      <p:cBhvr>
                                        <p:cTn id="39" dur="1" fill="hold">
                                          <p:stCondLst>
                                            <p:cond delay="0"/>
                                          </p:stCondLst>
                                        </p:cTn>
                                        <p:tgtEl>
                                          <p:spTgt spid="3"/>
                                        </p:tgtEl>
                                        <p:attrNameLst>
                                          <p:attrName>style.visibility</p:attrName>
                                        </p:attrNameLst>
                                      </p:cBhvr>
                                      <p:to>
                                        <p:strVal val="visible"/>
                                      </p:to>
                                    </p:set>
                                    <p:animScale>
                                      <p:cBhvr>
                                        <p:cTn id="40" dur="1000" decel="50000" fill="hold">
                                          <p:stCondLst>
                                            <p:cond delay="0"/>
                                          </p:stCondLst>
                                        </p:cTn>
                                        <p:tgtEl>
                                          <p:spTgt spid="3"/>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41" dur="1000" decel="50000" fill="hold">
                                          <p:stCondLst>
                                            <p:cond delay="0"/>
                                          </p:stCondLst>
                                        </p:cTn>
                                        <p:tgtEl>
                                          <p:spTgt spid="3"/>
                                        </p:tgtEl>
                                        <p:attrNameLst>
                                          <p:attrName>ppt_x</p:attrName>
                                          <p:attrName>ppt_y</p:attrName>
                                        </p:attrNameLst>
                                      </p:cBhvr>
                                    </p:animMotion>
                                    <p:animEffect transition="in" filter="fade">
                                      <p:cBhvr>
                                        <p:cTn id="42" dur="1000"/>
                                        <p:tgtEl>
                                          <p:spTgt spid="3"/>
                                        </p:tgtEl>
                                      </p:cBhvr>
                                    </p:animEffect>
                                  </p:childTnLst>
                                </p:cTn>
                              </p:par>
                            </p:childTnLst>
                          </p:cTn>
                        </p:par>
                        <p:par>
                          <p:cTn id="43" fill="hold">
                            <p:stCondLst>
                              <p:cond delay="2500"/>
                            </p:stCondLst>
                            <p:childTnLst>
                              <p:par>
                                <p:cTn id="44" presetID="8" presetClass="entr" presetSubtype="32" fill="hold" grpId="0" nodeType="afterEffect">
                                  <p:stCondLst>
                                    <p:cond delay="0"/>
                                  </p:stCondLst>
                                  <p:childTnLst>
                                    <p:set>
                                      <p:cBhvr>
                                        <p:cTn id="45" dur="1000" fill="hold">
                                          <p:stCondLst>
                                            <p:cond delay="0"/>
                                          </p:stCondLst>
                                        </p:cTn>
                                        <p:tgtEl>
                                          <p:spTgt spid="11"/>
                                        </p:tgtEl>
                                        <p:attrNameLst>
                                          <p:attrName>style.visibility</p:attrName>
                                        </p:attrNameLst>
                                      </p:cBhvr>
                                      <p:to>
                                        <p:strVal val="visible"/>
                                      </p:to>
                                    </p:set>
                                    <p:animEffect transition="in" filter="diamond(out)">
                                      <p:cBhvr>
                                        <p:cTn id="46" dur="1000"/>
                                        <p:tgtEl>
                                          <p:spTgt spid="11"/>
                                        </p:tgtEl>
                                      </p:cBhvr>
                                    </p:animEffect>
                                  </p:childTnLst>
                                </p:cTn>
                              </p:par>
                              <p:par>
                                <p:cTn id="47" presetID="52" presetClass="entr" presetSubtype="0" fill="hold" grpId="0" nodeType="withEffect">
                                  <p:stCondLst>
                                    <p:cond delay="0"/>
                                  </p:stCondLst>
                                  <p:childTnLst>
                                    <p:set>
                                      <p:cBhvr>
                                        <p:cTn id="48" dur="1" fill="hold">
                                          <p:stCondLst>
                                            <p:cond delay="0"/>
                                          </p:stCondLst>
                                        </p:cTn>
                                        <p:tgtEl>
                                          <p:spTgt spid="4"/>
                                        </p:tgtEl>
                                        <p:attrNameLst>
                                          <p:attrName>style.visibility</p:attrName>
                                        </p:attrNameLst>
                                      </p:cBhvr>
                                      <p:to>
                                        <p:strVal val="visible"/>
                                      </p:to>
                                    </p:set>
                                    <p:animScale>
                                      <p:cBhvr>
                                        <p:cTn id="49" dur="1000" decel="50000" fill="hold">
                                          <p:stCondLst>
                                            <p:cond delay="0"/>
                                          </p:stCondLst>
                                        </p:cTn>
                                        <p:tgtEl>
                                          <p:spTgt spid="4"/>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50" dur="1000" decel="50000" fill="hold">
                                          <p:stCondLst>
                                            <p:cond delay="0"/>
                                          </p:stCondLst>
                                        </p:cTn>
                                        <p:tgtEl>
                                          <p:spTgt spid="4"/>
                                        </p:tgtEl>
                                        <p:attrNameLst>
                                          <p:attrName>ppt_x</p:attrName>
                                          <p:attrName>ppt_y</p:attrName>
                                        </p:attrNameLst>
                                      </p:cBhvr>
                                    </p:animMotion>
                                    <p:animEffect transition="in" filter="fade">
                                      <p:cBhvr>
                                        <p:cTn id="51" dur="1000"/>
                                        <p:tgtEl>
                                          <p:spTgt spid="4"/>
                                        </p:tgtEl>
                                      </p:cBhvr>
                                    </p:animEffect>
                                  </p:childTnLst>
                                </p:cTn>
                              </p:par>
                            </p:childTnLst>
                          </p:cTn>
                        </p:par>
                        <p:par>
                          <p:cTn id="52" fill="hold">
                            <p:stCondLst>
                              <p:cond delay="3500"/>
                            </p:stCondLst>
                            <p:childTnLst>
                              <p:par>
                                <p:cTn id="53" presetID="8" presetClass="entr" presetSubtype="32" fill="hold" grpId="0" nodeType="afterEffect">
                                  <p:stCondLst>
                                    <p:cond delay="0"/>
                                  </p:stCondLst>
                                  <p:childTnLst>
                                    <p:set>
                                      <p:cBhvr>
                                        <p:cTn id="54" dur="1000" fill="hold">
                                          <p:stCondLst>
                                            <p:cond delay="0"/>
                                          </p:stCondLst>
                                        </p:cTn>
                                        <p:tgtEl>
                                          <p:spTgt spid="12"/>
                                        </p:tgtEl>
                                        <p:attrNameLst>
                                          <p:attrName>style.visibility</p:attrName>
                                        </p:attrNameLst>
                                      </p:cBhvr>
                                      <p:to>
                                        <p:strVal val="visible"/>
                                      </p:to>
                                    </p:set>
                                    <p:animEffect transition="in" filter="diamond(out)">
                                      <p:cBhvr>
                                        <p:cTn id="55" dur="1000"/>
                                        <p:tgtEl>
                                          <p:spTgt spid="12"/>
                                        </p:tgtEl>
                                      </p:cBhvr>
                                    </p:animEffect>
                                  </p:childTnLst>
                                </p:cTn>
                              </p:par>
                              <p:par>
                                <p:cTn id="56" presetID="52" presetClass="entr" presetSubtype="0" fill="hold" grpId="0" nodeType="withEffect">
                                  <p:stCondLst>
                                    <p:cond delay="0"/>
                                  </p:stCondLst>
                                  <p:childTnLst>
                                    <p:set>
                                      <p:cBhvr>
                                        <p:cTn id="57" dur="1" fill="hold">
                                          <p:stCondLst>
                                            <p:cond delay="0"/>
                                          </p:stCondLst>
                                        </p:cTn>
                                        <p:tgtEl>
                                          <p:spTgt spid="5"/>
                                        </p:tgtEl>
                                        <p:attrNameLst>
                                          <p:attrName>style.visibility</p:attrName>
                                        </p:attrNameLst>
                                      </p:cBhvr>
                                      <p:to>
                                        <p:strVal val="visible"/>
                                      </p:to>
                                    </p:set>
                                    <p:animScale>
                                      <p:cBhvr>
                                        <p:cTn id="58" dur="1000" decel="50000" fill="hold">
                                          <p:stCondLst>
                                            <p:cond delay="0"/>
                                          </p:stCondLst>
                                        </p:cTn>
                                        <p:tgtEl>
                                          <p:spTgt spid="5"/>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59" dur="1000" decel="50000" fill="hold">
                                          <p:stCondLst>
                                            <p:cond delay="0"/>
                                          </p:stCondLst>
                                        </p:cTn>
                                        <p:tgtEl>
                                          <p:spTgt spid="5"/>
                                        </p:tgtEl>
                                        <p:attrNameLst>
                                          <p:attrName>ppt_x</p:attrName>
                                          <p:attrName>ppt_y</p:attrName>
                                        </p:attrNameLst>
                                      </p:cBhvr>
                                    </p:animMotion>
                                    <p:animEffect transition="in" filter="fade">
                                      <p:cBhvr>
                                        <p:cTn id="60" dur="1000"/>
                                        <p:tgtEl>
                                          <p:spTgt spid="5"/>
                                        </p:tgtEl>
                                      </p:cBhvr>
                                    </p:animEffect>
                                  </p:childTnLst>
                                </p:cTn>
                              </p:par>
                              <p:par>
                                <p:cTn id="61" presetID="1" presetClass="entr" presetSubtype="0" fill="hold" grpId="1" nodeType="withEffect">
                                  <p:stCondLst>
                                    <p:cond delay="0"/>
                                  </p:stCondLst>
                                  <p:childTnLst>
                                    <p:set>
                                      <p:cBhvr>
                                        <p:cTn id="62" dur="1" fill="hold">
                                          <p:stCondLst>
                                            <p:cond delay="0"/>
                                          </p:stCondLst>
                                        </p:cTn>
                                        <p:tgtEl>
                                          <p:spTgt spid="10"/>
                                        </p:tgtEl>
                                        <p:attrNameLst>
                                          <p:attrName>style.visibility</p:attrName>
                                        </p:attrNameLst>
                                      </p:cBhvr>
                                      <p:to>
                                        <p:strVal val="visible"/>
                                      </p:to>
                                    </p:set>
                                  </p:childTnLst>
                                </p:cTn>
                              </p:par>
                              <p:par>
                                <p:cTn id="63" presetID="1" presetClass="entr" presetSubtype="0" fill="hold" grpId="1" nodeType="withEffect">
                                  <p:stCondLst>
                                    <p:cond delay="0"/>
                                  </p:stCondLst>
                                  <p:childTnLst>
                                    <p:set>
                                      <p:cBhvr>
                                        <p:cTn id="64" dur="1" fill="hold">
                                          <p:stCondLst>
                                            <p:cond delay="0"/>
                                          </p:stCondLst>
                                        </p:cTn>
                                        <p:tgtEl>
                                          <p:spTgt spid="9"/>
                                        </p:tgtEl>
                                        <p:attrNameLst>
                                          <p:attrName>style.visibility</p:attrName>
                                        </p:attrNameLst>
                                      </p:cBhvr>
                                      <p:to>
                                        <p:strVal val="visible"/>
                                      </p:to>
                                    </p:set>
                                  </p:childTnLst>
                                </p:cTn>
                              </p:par>
                              <p:par>
                                <p:cTn id="65" presetID="0" presetClass="path" presetSubtype="0" accel="50000" decel="50000" fill="hold" grpId="0" nodeType="withEffect">
                                  <p:stCondLst>
                                    <p:cond delay="0"/>
                                  </p:stCondLst>
                                  <p:childTnLst>
                                    <p:animMotion origin="layout" path="M 0.52005 -0.03773 L 3.95833E-6 1.85185E-6 " pathEditMode="relative" rAng="0" ptsTypes="AA">
                                      <p:cBhvr>
                                        <p:cTn id="66" dur="2000" fill="hold"/>
                                        <p:tgtEl>
                                          <p:spTgt spid="10"/>
                                        </p:tgtEl>
                                        <p:attrNameLst>
                                          <p:attrName>ppt_x</p:attrName>
                                          <p:attrName>ppt_y</p:attrName>
                                        </p:attrNameLst>
                                      </p:cBhvr>
                                      <p:rCtr x="-26003" y="1875"/>
                                    </p:animMotion>
                                  </p:childTnLst>
                                </p:cTn>
                              </p:par>
                              <p:par>
                                <p:cTn id="67" presetID="0" presetClass="path" presetSubtype="0" accel="50000" decel="50000" fill="hold" grpId="0" nodeType="withEffect">
                                  <p:stCondLst>
                                    <p:cond delay="0"/>
                                  </p:stCondLst>
                                  <p:childTnLst>
                                    <p:animMotion origin="layout" path="M 0.5112 0.00116 L 0.01368 -0.00555 " pathEditMode="relative" rAng="0" ptsTypes="AA">
                                      <p:cBhvr>
                                        <p:cTn id="68" dur="2000" fill="hold"/>
                                        <p:tgtEl>
                                          <p:spTgt spid="9"/>
                                        </p:tgtEl>
                                        <p:attrNameLst>
                                          <p:attrName>ppt_x</p:attrName>
                                          <p:attrName>ppt_y</p:attrName>
                                        </p:attrNameLst>
                                      </p:cBhvr>
                                      <p:rCtr x="-24883" y="-34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P spid="9" grpId="1" bldLvl="0" animBg="1"/>
      <p:bldP spid="10" grpId="0" bldLvl="0" animBg="1"/>
      <p:bldP spid="10" grpId="1" bldLvl="0" animBg="1"/>
      <p:bldP spid="2" grpId="0" bldLvl="0" animBg="1"/>
      <p:bldP spid="13" grpId="0" bldLvl="0" animBg="1"/>
      <p:bldP spid="14" grpId="0" bldLvl="0" animBg="1"/>
      <p:bldP spid="15" grpId="0" bldLvl="0" animBg="1"/>
      <p:bldP spid="16" grpId="0" bldLvl="0" animBg="1"/>
      <p:bldP spid="25" grpId="0"/>
      <p:bldP spid="3" grpId="0"/>
      <p:bldP spid="4" grpId="0"/>
      <p:bldP spid="5" grpId="0"/>
      <p:bldP spid="7" grpId="0"/>
      <p:bldP spid="8" grpId="0"/>
      <p:bldP spid="11" grpId="0"/>
      <p:bldP spid="1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9" name="Google Shape;389;p34"/>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30</a:t>
            </a:fld>
            <a:endParaRPr/>
          </a:p>
        </p:txBody>
      </p:sp>
      <p:sp>
        <p:nvSpPr>
          <p:cNvPr id="10" name="Google Shape;273;p24">
            <a:extLst>
              <a:ext uri="{FF2B5EF4-FFF2-40B4-BE49-F238E27FC236}">
                <a16:creationId xmlns:a16="http://schemas.microsoft.com/office/drawing/2014/main" id="{59ECCE53-2985-4A0B-B0CA-01734B5AF011}"/>
              </a:ext>
            </a:extLst>
          </p:cNvPr>
          <p:cNvSpPr txBox="1">
            <a:spLocks/>
          </p:cNvSpPr>
          <p:nvPr/>
        </p:nvSpPr>
        <p:spPr>
          <a:xfrm>
            <a:off x="721823" y="1127848"/>
            <a:ext cx="2855400" cy="514444"/>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vi-VN" sz="1800" dirty="0">
              <a:solidFill>
                <a:schemeClr val="tx1"/>
              </a:solidFill>
              <a:latin typeface="+mj-lt"/>
            </a:endParaRPr>
          </a:p>
        </p:txBody>
      </p:sp>
      <p:sp>
        <p:nvSpPr>
          <p:cNvPr id="11" name="Google Shape;282;p25">
            <a:extLst>
              <a:ext uri="{FF2B5EF4-FFF2-40B4-BE49-F238E27FC236}">
                <a16:creationId xmlns:a16="http://schemas.microsoft.com/office/drawing/2014/main" id="{94E824EF-E88C-4AD5-A689-D5520A8044CE}"/>
              </a:ext>
            </a:extLst>
          </p:cNvPr>
          <p:cNvSpPr txBox="1">
            <a:spLocks/>
          </p:cNvSpPr>
          <p:nvPr/>
        </p:nvSpPr>
        <p:spPr>
          <a:xfrm>
            <a:off x="920246" y="97306"/>
            <a:ext cx="4235648" cy="5144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100" b="0" i="0" u="none" strike="noStrike" cap="none">
                <a:solidFill>
                  <a:srgbClr val="FFFFFF"/>
                </a:solidFill>
                <a:latin typeface="Hind"/>
                <a:ea typeface="Hind"/>
                <a:cs typeface="Hind"/>
                <a:sym typeface="Hind"/>
              </a:defRPr>
            </a:lvl1pPr>
            <a:lvl2pPr marR="0" lvl="1" algn="r" rtl="0">
              <a:lnSpc>
                <a:spcPct val="100000"/>
              </a:lnSpc>
              <a:spcBef>
                <a:spcPts val="0"/>
              </a:spcBef>
              <a:spcAft>
                <a:spcPts val="0"/>
              </a:spcAft>
              <a:buClr>
                <a:srgbClr val="000000"/>
              </a:buClr>
              <a:buFont typeface="Arial"/>
              <a:buNone/>
              <a:defRPr sz="1100" b="0" i="0" u="none" strike="noStrike" cap="none">
                <a:solidFill>
                  <a:srgbClr val="FFFFFF"/>
                </a:solidFill>
                <a:latin typeface="Hind"/>
                <a:ea typeface="Hind"/>
                <a:cs typeface="Hind"/>
                <a:sym typeface="Hind"/>
              </a:defRPr>
            </a:lvl2pPr>
            <a:lvl3pPr marR="0" lvl="2" algn="r" rtl="0">
              <a:lnSpc>
                <a:spcPct val="100000"/>
              </a:lnSpc>
              <a:spcBef>
                <a:spcPts val="0"/>
              </a:spcBef>
              <a:spcAft>
                <a:spcPts val="0"/>
              </a:spcAft>
              <a:buClr>
                <a:srgbClr val="000000"/>
              </a:buClr>
              <a:buFont typeface="Arial"/>
              <a:buNone/>
              <a:defRPr sz="1100" b="0" i="0" u="none" strike="noStrike" cap="none">
                <a:solidFill>
                  <a:srgbClr val="FFFFFF"/>
                </a:solidFill>
                <a:latin typeface="Hind"/>
                <a:ea typeface="Hind"/>
                <a:cs typeface="Hind"/>
                <a:sym typeface="Hind"/>
              </a:defRPr>
            </a:lvl3pPr>
            <a:lvl4pPr marR="0" lvl="3" algn="r" rtl="0">
              <a:lnSpc>
                <a:spcPct val="100000"/>
              </a:lnSpc>
              <a:spcBef>
                <a:spcPts val="0"/>
              </a:spcBef>
              <a:spcAft>
                <a:spcPts val="0"/>
              </a:spcAft>
              <a:buClr>
                <a:srgbClr val="000000"/>
              </a:buClr>
              <a:buFont typeface="Arial"/>
              <a:buNone/>
              <a:defRPr sz="1100" b="0" i="0" u="none" strike="noStrike" cap="none">
                <a:solidFill>
                  <a:srgbClr val="FFFFFF"/>
                </a:solidFill>
                <a:latin typeface="Hind"/>
                <a:ea typeface="Hind"/>
                <a:cs typeface="Hind"/>
                <a:sym typeface="Hind"/>
              </a:defRPr>
            </a:lvl4pPr>
            <a:lvl5pPr marR="0" lvl="4" algn="r" rtl="0">
              <a:lnSpc>
                <a:spcPct val="100000"/>
              </a:lnSpc>
              <a:spcBef>
                <a:spcPts val="0"/>
              </a:spcBef>
              <a:spcAft>
                <a:spcPts val="0"/>
              </a:spcAft>
              <a:buClr>
                <a:srgbClr val="000000"/>
              </a:buClr>
              <a:buFont typeface="Arial"/>
              <a:buNone/>
              <a:defRPr sz="1100" b="0" i="0" u="none" strike="noStrike" cap="none">
                <a:solidFill>
                  <a:srgbClr val="FFFFFF"/>
                </a:solidFill>
                <a:latin typeface="Hind"/>
                <a:ea typeface="Hind"/>
                <a:cs typeface="Hind"/>
                <a:sym typeface="Hind"/>
              </a:defRPr>
            </a:lvl5pPr>
            <a:lvl6pPr marR="0" lvl="5" algn="r" rtl="0">
              <a:lnSpc>
                <a:spcPct val="100000"/>
              </a:lnSpc>
              <a:spcBef>
                <a:spcPts val="0"/>
              </a:spcBef>
              <a:spcAft>
                <a:spcPts val="0"/>
              </a:spcAft>
              <a:buClr>
                <a:srgbClr val="000000"/>
              </a:buClr>
              <a:buFont typeface="Arial"/>
              <a:buNone/>
              <a:defRPr sz="1100" b="0" i="0" u="none" strike="noStrike" cap="none">
                <a:solidFill>
                  <a:srgbClr val="FFFFFF"/>
                </a:solidFill>
                <a:latin typeface="Hind"/>
                <a:ea typeface="Hind"/>
                <a:cs typeface="Hind"/>
                <a:sym typeface="Hind"/>
              </a:defRPr>
            </a:lvl6pPr>
            <a:lvl7pPr marR="0" lvl="6" algn="r" rtl="0">
              <a:lnSpc>
                <a:spcPct val="100000"/>
              </a:lnSpc>
              <a:spcBef>
                <a:spcPts val="0"/>
              </a:spcBef>
              <a:spcAft>
                <a:spcPts val="0"/>
              </a:spcAft>
              <a:buClr>
                <a:srgbClr val="000000"/>
              </a:buClr>
              <a:buFont typeface="Arial"/>
              <a:buNone/>
              <a:defRPr sz="1100" b="0" i="0" u="none" strike="noStrike" cap="none">
                <a:solidFill>
                  <a:srgbClr val="FFFFFF"/>
                </a:solidFill>
                <a:latin typeface="Hind"/>
                <a:ea typeface="Hind"/>
                <a:cs typeface="Hind"/>
                <a:sym typeface="Hind"/>
              </a:defRPr>
            </a:lvl7pPr>
            <a:lvl8pPr marR="0" lvl="7" algn="r" rtl="0">
              <a:lnSpc>
                <a:spcPct val="100000"/>
              </a:lnSpc>
              <a:spcBef>
                <a:spcPts val="0"/>
              </a:spcBef>
              <a:spcAft>
                <a:spcPts val="0"/>
              </a:spcAft>
              <a:buClr>
                <a:srgbClr val="000000"/>
              </a:buClr>
              <a:buFont typeface="Arial"/>
              <a:buNone/>
              <a:defRPr sz="1100" b="0" i="0" u="none" strike="noStrike" cap="none">
                <a:solidFill>
                  <a:srgbClr val="FFFFFF"/>
                </a:solidFill>
                <a:latin typeface="Hind"/>
                <a:ea typeface="Hind"/>
                <a:cs typeface="Hind"/>
                <a:sym typeface="Hind"/>
              </a:defRPr>
            </a:lvl8pPr>
            <a:lvl9pPr marR="0" lvl="8" algn="r" rtl="0">
              <a:lnSpc>
                <a:spcPct val="100000"/>
              </a:lnSpc>
              <a:spcBef>
                <a:spcPts val="0"/>
              </a:spcBef>
              <a:spcAft>
                <a:spcPts val="0"/>
              </a:spcAft>
              <a:buClr>
                <a:srgbClr val="000000"/>
              </a:buClr>
              <a:buFont typeface="Arial"/>
              <a:buNone/>
              <a:defRPr sz="1100" b="0" i="0" u="none" strike="noStrike" cap="none">
                <a:solidFill>
                  <a:srgbClr val="FFFFFF"/>
                </a:solidFill>
                <a:latin typeface="Hind"/>
                <a:ea typeface="Hind"/>
                <a:cs typeface="Hind"/>
                <a:sym typeface="Hind"/>
              </a:defRPr>
            </a:lvl9pPr>
          </a:lstStyle>
          <a:p>
            <a:pPr algn="l"/>
            <a:r>
              <a:rPr lang="en-US" sz="2800" b="1" dirty="0">
                <a:solidFill>
                  <a:schemeClr val="tx1"/>
                </a:solidFill>
                <a:latin typeface="+mj-lt"/>
              </a:rPr>
              <a:t>TÀI LIỆU THAM KHẢO</a:t>
            </a:r>
          </a:p>
        </p:txBody>
      </p:sp>
      <p:sp>
        <p:nvSpPr>
          <p:cNvPr id="12" name="Hexagon 11">
            <a:extLst>
              <a:ext uri="{FF2B5EF4-FFF2-40B4-BE49-F238E27FC236}">
                <a16:creationId xmlns:a16="http://schemas.microsoft.com/office/drawing/2014/main" id="{E7510586-6E08-4980-9189-4295C152335E}"/>
              </a:ext>
            </a:extLst>
          </p:cNvPr>
          <p:cNvSpPr/>
          <p:nvPr/>
        </p:nvSpPr>
        <p:spPr>
          <a:xfrm rot="5400000">
            <a:off x="254700" y="76359"/>
            <a:ext cx="644601" cy="686493"/>
          </a:xfrm>
          <a:prstGeom prst="hexagon">
            <a:avLst/>
          </a:prstGeom>
          <a:solidFill>
            <a:schemeClr val="tx1">
              <a:lumMod val="95000"/>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13" name="TextBox 12">
            <a:extLst>
              <a:ext uri="{FF2B5EF4-FFF2-40B4-BE49-F238E27FC236}">
                <a16:creationId xmlns:a16="http://schemas.microsoft.com/office/drawing/2014/main" id="{9A89EAAB-5EEA-4BE5-BCEE-246048631FC1}"/>
              </a:ext>
            </a:extLst>
          </p:cNvPr>
          <p:cNvSpPr txBox="1"/>
          <p:nvPr/>
        </p:nvSpPr>
        <p:spPr>
          <a:xfrm>
            <a:off x="341516" y="142606"/>
            <a:ext cx="470970" cy="553998"/>
          </a:xfrm>
          <a:prstGeom prst="rect">
            <a:avLst/>
          </a:prstGeom>
          <a:noFill/>
        </p:spPr>
        <p:txBody>
          <a:bodyPr wrap="square">
            <a:spAutoFit/>
          </a:bodyPr>
          <a:lstStyle/>
          <a:p>
            <a:pPr algn="ctr"/>
            <a:r>
              <a:rPr lang="en-US" altLang="zh-CN" sz="3000" b="1" dirty="0">
                <a:solidFill>
                  <a:schemeClr val="bg2">
                    <a:lumMod val="10000"/>
                  </a:schemeClr>
                </a:solidFill>
                <a:effectLst>
                  <a:outerShdw blurRad="38100" dist="19050" dir="2700000" algn="tl" rotWithShape="0">
                    <a:schemeClr val="dk1">
                      <a:lumMod val="50000"/>
                      <a:alpha val="40000"/>
                    </a:schemeClr>
                  </a:outerShdw>
                </a:effectLst>
              </a:rPr>
              <a:t>4</a:t>
            </a:r>
          </a:p>
        </p:txBody>
      </p:sp>
      <p:grpSp>
        <p:nvGrpSpPr>
          <p:cNvPr id="21" name="Google Shape;1402;p51">
            <a:extLst>
              <a:ext uri="{FF2B5EF4-FFF2-40B4-BE49-F238E27FC236}">
                <a16:creationId xmlns:a16="http://schemas.microsoft.com/office/drawing/2014/main" id="{74E31FCA-5280-48F8-985E-3293B029823A}"/>
              </a:ext>
            </a:extLst>
          </p:cNvPr>
          <p:cNvGrpSpPr/>
          <p:nvPr/>
        </p:nvGrpSpPr>
        <p:grpSpPr>
          <a:xfrm>
            <a:off x="1515128" y="1805338"/>
            <a:ext cx="373053" cy="445791"/>
            <a:chOff x="8095060" y="5664590"/>
            <a:chExt cx="497404" cy="594389"/>
          </a:xfrm>
        </p:grpSpPr>
        <p:grpSp>
          <p:nvGrpSpPr>
            <p:cNvPr id="22" name="Google Shape;1403;p51">
              <a:extLst>
                <a:ext uri="{FF2B5EF4-FFF2-40B4-BE49-F238E27FC236}">
                  <a16:creationId xmlns:a16="http://schemas.microsoft.com/office/drawing/2014/main" id="{7182CCEB-D5B3-49D4-B0C0-93C0242B89FB}"/>
                </a:ext>
              </a:extLst>
            </p:cNvPr>
            <p:cNvGrpSpPr/>
            <p:nvPr/>
          </p:nvGrpSpPr>
          <p:grpSpPr>
            <a:xfrm>
              <a:off x="8095060" y="5969027"/>
              <a:ext cx="497404" cy="289951"/>
              <a:chOff x="8095060" y="5969027"/>
              <a:chExt cx="497404" cy="289951"/>
            </a:xfrm>
          </p:grpSpPr>
          <p:sp>
            <p:nvSpPr>
              <p:cNvPr id="35" name="Google Shape;1404;p51">
                <a:extLst>
                  <a:ext uri="{FF2B5EF4-FFF2-40B4-BE49-F238E27FC236}">
                    <a16:creationId xmlns:a16="http://schemas.microsoft.com/office/drawing/2014/main" id="{8726224E-571B-4C5A-9ADB-FED1688555AD}"/>
                  </a:ext>
                </a:extLst>
              </p:cNvPr>
              <p:cNvSpPr/>
              <p:nvPr/>
            </p:nvSpPr>
            <p:spPr>
              <a:xfrm>
                <a:off x="8095060" y="5969027"/>
                <a:ext cx="497402" cy="248408"/>
              </a:xfrm>
              <a:custGeom>
                <a:avLst/>
                <a:gdLst/>
                <a:ahLst/>
                <a:cxnLst/>
                <a:rect l="l" t="t" r="r" b="b"/>
                <a:pathLst>
                  <a:path w="2340" h="1166" extrusionOk="0">
                    <a:moveTo>
                      <a:pt x="1754" y="292"/>
                    </a:moveTo>
                    <a:lnTo>
                      <a:pt x="1170" y="0"/>
                    </a:lnTo>
                    <a:lnTo>
                      <a:pt x="587" y="292"/>
                    </a:lnTo>
                    <a:lnTo>
                      <a:pt x="0" y="584"/>
                    </a:lnTo>
                    <a:lnTo>
                      <a:pt x="587" y="876"/>
                    </a:lnTo>
                    <a:lnTo>
                      <a:pt x="1170" y="1166"/>
                    </a:lnTo>
                    <a:lnTo>
                      <a:pt x="1754" y="876"/>
                    </a:lnTo>
                    <a:lnTo>
                      <a:pt x="2340" y="584"/>
                    </a:lnTo>
                    <a:lnTo>
                      <a:pt x="1754" y="292"/>
                    </a:lnTo>
                    <a:close/>
                  </a:path>
                </a:pathLst>
              </a:custGeom>
              <a:solidFill>
                <a:srgbClr val="B4A7D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36" name="Google Shape;1405;p51">
                <a:extLst>
                  <a:ext uri="{FF2B5EF4-FFF2-40B4-BE49-F238E27FC236}">
                    <a16:creationId xmlns:a16="http://schemas.microsoft.com/office/drawing/2014/main" id="{CC4D311D-3A39-459D-A613-7E64617CD2F6}"/>
                  </a:ext>
                </a:extLst>
              </p:cNvPr>
              <p:cNvSpPr/>
              <p:nvPr/>
            </p:nvSpPr>
            <p:spPr>
              <a:xfrm>
                <a:off x="8095060" y="6092592"/>
                <a:ext cx="248701" cy="166386"/>
              </a:xfrm>
              <a:custGeom>
                <a:avLst/>
                <a:gdLst/>
                <a:ahLst/>
                <a:cxnLst/>
                <a:rect l="l" t="t" r="r" b="b"/>
                <a:pathLst>
                  <a:path w="1170" h="781" extrusionOk="0">
                    <a:moveTo>
                      <a:pt x="0" y="0"/>
                    </a:moveTo>
                    <a:lnTo>
                      <a:pt x="0" y="197"/>
                    </a:lnTo>
                    <a:lnTo>
                      <a:pt x="1170" y="781"/>
                    </a:lnTo>
                    <a:lnTo>
                      <a:pt x="1170" y="582"/>
                    </a:lnTo>
                    <a:lnTo>
                      <a:pt x="0" y="0"/>
                    </a:lnTo>
                    <a:close/>
                  </a:path>
                </a:pathLst>
              </a:custGeom>
              <a:solidFill>
                <a:srgbClr val="8E7CC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37" name="Google Shape;1406;p51">
                <a:extLst>
                  <a:ext uri="{FF2B5EF4-FFF2-40B4-BE49-F238E27FC236}">
                    <a16:creationId xmlns:a16="http://schemas.microsoft.com/office/drawing/2014/main" id="{1955FA2C-2E87-4ADC-A819-005BE7067C37}"/>
                  </a:ext>
                </a:extLst>
              </p:cNvPr>
              <p:cNvSpPr/>
              <p:nvPr/>
            </p:nvSpPr>
            <p:spPr>
              <a:xfrm>
                <a:off x="8343763" y="6092592"/>
                <a:ext cx="248701" cy="166386"/>
              </a:xfrm>
              <a:custGeom>
                <a:avLst/>
                <a:gdLst/>
                <a:ahLst/>
                <a:cxnLst/>
                <a:rect l="l" t="t" r="r" b="b"/>
                <a:pathLst>
                  <a:path w="1170" h="781" extrusionOk="0">
                    <a:moveTo>
                      <a:pt x="1170" y="0"/>
                    </a:moveTo>
                    <a:lnTo>
                      <a:pt x="0" y="582"/>
                    </a:lnTo>
                    <a:lnTo>
                      <a:pt x="0" y="781"/>
                    </a:lnTo>
                    <a:lnTo>
                      <a:pt x="1170" y="197"/>
                    </a:lnTo>
                    <a:lnTo>
                      <a:pt x="1170" y="0"/>
                    </a:lnTo>
                    <a:close/>
                  </a:path>
                </a:pathLst>
              </a:custGeom>
              <a:solidFill>
                <a:srgbClr val="674EA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23" name="Google Shape;1407;p51">
              <a:extLst>
                <a:ext uri="{FF2B5EF4-FFF2-40B4-BE49-F238E27FC236}">
                  <a16:creationId xmlns:a16="http://schemas.microsoft.com/office/drawing/2014/main" id="{4BE19F65-82A0-4DD9-B698-6216A1D2EC2E}"/>
                </a:ext>
              </a:extLst>
            </p:cNvPr>
            <p:cNvGrpSpPr/>
            <p:nvPr/>
          </p:nvGrpSpPr>
          <p:grpSpPr>
            <a:xfrm>
              <a:off x="8095060" y="5867832"/>
              <a:ext cx="497404" cy="289312"/>
              <a:chOff x="8095060" y="5867832"/>
              <a:chExt cx="497404" cy="289312"/>
            </a:xfrm>
          </p:grpSpPr>
          <p:sp>
            <p:nvSpPr>
              <p:cNvPr id="32" name="Google Shape;1408;p51">
                <a:extLst>
                  <a:ext uri="{FF2B5EF4-FFF2-40B4-BE49-F238E27FC236}">
                    <a16:creationId xmlns:a16="http://schemas.microsoft.com/office/drawing/2014/main" id="{76E3D4E7-108C-4D6B-B79B-7589F9374376}"/>
                  </a:ext>
                </a:extLst>
              </p:cNvPr>
              <p:cNvSpPr/>
              <p:nvPr/>
            </p:nvSpPr>
            <p:spPr>
              <a:xfrm>
                <a:off x="8095060" y="5867832"/>
                <a:ext cx="497402" cy="248195"/>
              </a:xfrm>
              <a:custGeom>
                <a:avLst/>
                <a:gdLst/>
                <a:ahLst/>
                <a:cxnLst/>
                <a:rect l="l" t="t" r="r" b="b"/>
                <a:pathLst>
                  <a:path w="2340" h="1165" extrusionOk="0">
                    <a:moveTo>
                      <a:pt x="1754" y="292"/>
                    </a:moveTo>
                    <a:lnTo>
                      <a:pt x="1170" y="0"/>
                    </a:lnTo>
                    <a:lnTo>
                      <a:pt x="587" y="292"/>
                    </a:lnTo>
                    <a:lnTo>
                      <a:pt x="0" y="581"/>
                    </a:lnTo>
                    <a:lnTo>
                      <a:pt x="587" y="873"/>
                    </a:lnTo>
                    <a:lnTo>
                      <a:pt x="1170" y="1165"/>
                    </a:lnTo>
                    <a:lnTo>
                      <a:pt x="1754" y="873"/>
                    </a:lnTo>
                    <a:lnTo>
                      <a:pt x="2340" y="581"/>
                    </a:lnTo>
                    <a:lnTo>
                      <a:pt x="1754" y="292"/>
                    </a:lnTo>
                    <a:close/>
                  </a:path>
                </a:pathLst>
              </a:custGeom>
              <a:solidFill>
                <a:srgbClr val="A4C2F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33" name="Google Shape;1409;p51">
                <a:extLst>
                  <a:ext uri="{FF2B5EF4-FFF2-40B4-BE49-F238E27FC236}">
                    <a16:creationId xmlns:a16="http://schemas.microsoft.com/office/drawing/2014/main" id="{77E11FA0-BDCF-4FDF-88E9-8EF69F2AF49B}"/>
                  </a:ext>
                </a:extLst>
              </p:cNvPr>
              <p:cNvSpPr/>
              <p:nvPr/>
            </p:nvSpPr>
            <p:spPr>
              <a:xfrm>
                <a:off x="8095060" y="5990758"/>
                <a:ext cx="248701" cy="166386"/>
              </a:xfrm>
              <a:custGeom>
                <a:avLst/>
                <a:gdLst/>
                <a:ahLst/>
                <a:cxnLst/>
                <a:rect l="l" t="t" r="r" b="b"/>
                <a:pathLst>
                  <a:path w="1170" h="781" extrusionOk="0">
                    <a:moveTo>
                      <a:pt x="0" y="0"/>
                    </a:moveTo>
                    <a:lnTo>
                      <a:pt x="0" y="199"/>
                    </a:lnTo>
                    <a:lnTo>
                      <a:pt x="1170" y="781"/>
                    </a:lnTo>
                    <a:lnTo>
                      <a:pt x="1170" y="584"/>
                    </a:lnTo>
                    <a:lnTo>
                      <a:pt x="0" y="0"/>
                    </a:lnTo>
                    <a:close/>
                  </a:path>
                </a:pathLst>
              </a:custGeom>
              <a:solidFill>
                <a:srgbClr val="6D9EE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34" name="Google Shape;1410;p51">
                <a:extLst>
                  <a:ext uri="{FF2B5EF4-FFF2-40B4-BE49-F238E27FC236}">
                    <a16:creationId xmlns:a16="http://schemas.microsoft.com/office/drawing/2014/main" id="{1EE7A813-597C-434C-936E-24809D502755}"/>
                  </a:ext>
                </a:extLst>
              </p:cNvPr>
              <p:cNvSpPr/>
              <p:nvPr/>
            </p:nvSpPr>
            <p:spPr>
              <a:xfrm>
                <a:off x="8343763" y="5990758"/>
                <a:ext cx="248701" cy="166386"/>
              </a:xfrm>
              <a:custGeom>
                <a:avLst/>
                <a:gdLst/>
                <a:ahLst/>
                <a:cxnLst/>
                <a:rect l="l" t="t" r="r" b="b"/>
                <a:pathLst>
                  <a:path w="1170" h="781" extrusionOk="0">
                    <a:moveTo>
                      <a:pt x="1170" y="0"/>
                    </a:moveTo>
                    <a:lnTo>
                      <a:pt x="0" y="584"/>
                    </a:lnTo>
                    <a:lnTo>
                      <a:pt x="0" y="781"/>
                    </a:lnTo>
                    <a:lnTo>
                      <a:pt x="1170" y="199"/>
                    </a:lnTo>
                    <a:lnTo>
                      <a:pt x="1170" y="0"/>
                    </a:ln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24" name="Google Shape;1411;p51">
              <a:extLst>
                <a:ext uri="{FF2B5EF4-FFF2-40B4-BE49-F238E27FC236}">
                  <a16:creationId xmlns:a16="http://schemas.microsoft.com/office/drawing/2014/main" id="{1F7D1A83-98B4-4283-906C-2691BFB1BC8E}"/>
                </a:ext>
              </a:extLst>
            </p:cNvPr>
            <p:cNvGrpSpPr/>
            <p:nvPr/>
          </p:nvGrpSpPr>
          <p:grpSpPr>
            <a:xfrm>
              <a:off x="8095060" y="5765998"/>
              <a:ext cx="497404" cy="289312"/>
              <a:chOff x="8095060" y="5765998"/>
              <a:chExt cx="497404" cy="289312"/>
            </a:xfrm>
          </p:grpSpPr>
          <p:sp>
            <p:nvSpPr>
              <p:cNvPr id="29" name="Google Shape;1412;p51">
                <a:extLst>
                  <a:ext uri="{FF2B5EF4-FFF2-40B4-BE49-F238E27FC236}">
                    <a16:creationId xmlns:a16="http://schemas.microsoft.com/office/drawing/2014/main" id="{1BCF5C5B-EE9F-4748-8FF0-5CD2FCEF22A8}"/>
                  </a:ext>
                </a:extLst>
              </p:cNvPr>
              <p:cNvSpPr/>
              <p:nvPr/>
            </p:nvSpPr>
            <p:spPr>
              <a:xfrm>
                <a:off x="8095060" y="5765998"/>
                <a:ext cx="497402" cy="248195"/>
              </a:xfrm>
              <a:custGeom>
                <a:avLst/>
                <a:gdLst/>
                <a:ahLst/>
                <a:cxnLst/>
                <a:rect l="l" t="t" r="r" b="b"/>
                <a:pathLst>
                  <a:path w="2340" h="1165" extrusionOk="0">
                    <a:moveTo>
                      <a:pt x="1754" y="292"/>
                    </a:moveTo>
                    <a:lnTo>
                      <a:pt x="1170" y="0"/>
                    </a:lnTo>
                    <a:lnTo>
                      <a:pt x="587" y="292"/>
                    </a:lnTo>
                    <a:lnTo>
                      <a:pt x="0" y="584"/>
                    </a:lnTo>
                    <a:lnTo>
                      <a:pt x="587" y="873"/>
                    </a:lnTo>
                    <a:lnTo>
                      <a:pt x="1170" y="1165"/>
                    </a:lnTo>
                    <a:lnTo>
                      <a:pt x="1754" y="873"/>
                    </a:lnTo>
                    <a:lnTo>
                      <a:pt x="2340" y="584"/>
                    </a:lnTo>
                    <a:lnTo>
                      <a:pt x="1754" y="292"/>
                    </a:lnTo>
                    <a:close/>
                  </a:path>
                </a:pathLst>
              </a:custGeom>
              <a:solidFill>
                <a:srgbClr val="B6D7A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30" name="Google Shape;1413;p51">
                <a:extLst>
                  <a:ext uri="{FF2B5EF4-FFF2-40B4-BE49-F238E27FC236}">
                    <a16:creationId xmlns:a16="http://schemas.microsoft.com/office/drawing/2014/main" id="{A01A51B5-E623-40B2-8A36-C0FC32875FDA}"/>
                  </a:ext>
                </a:extLst>
              </p:cNvPr>
              <p:cNvSpPr/>
              <p:nvPr/>
            </p:nvSpPr>
            <p:spPr>
              <a:xfrm>
                <a:off x="8095060" y="5889563"/>
                <a:ext cx="248701" cy="165747"/>
              </a:xfrm>
              <a:custGeom>
                <a:avLst/>
                <a:gdLst/>
                <a:ahLst/>
                <a:cxnLst/>
                <a:rect l="l" t="t" r="r" b="b"/>
                <a:pathLst>
                  <a:path w="1170" h="778" extrusionOk="0">
                    <a:moveTo>
                      <a:pt x="0" y="0"/>
                    </a:moveTo>
                    <a:lnTo>
                      <a:pt x="0" y="196"/>
                    </a:lnTo>
                    <a:lnTo>
                      <a:pt x="1170" y="778"/>
                    </a:lnTo>
                    <a:lnTo>
                      <a:pt x="1170" y="581"/>
                    </a:lnTo>
                    <a:lnTo>
                      <a:pt x="0" y="0"/>
                    </a:lnTo>
                    <a:close/>
                  </a:path>
                </a:pathLst>
              </a:custGeom>
              <a:solidFill>
                <a:srgbClr val="93C47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31" name="Google Shape;1414;p51">
                <a:extLst>
                  <a:ext uri="{FF2B5EF4-FFF2-40B4-BE49-F238E27FC236}">
                    <a16:creationId xmlns:a16="http://schemas.microsoft.com/office/drawing/2014/main" id="{58C95B4C-A568-4767-A3CE-CE96FD5835FC}"/>
                  </a:ext>
                </a:extLst>
              </p:cNvPr>
              <p:cNvSpPr/>
              <p:nvPr/>
            </p:nvSpPr>
            <p:spPr>
              <a:xfrm>
                <a:off x="8343763" y="5889563"/>
                <a:ext cx="248701" cy="165747"/>
              </a:xfrm>
              <a:custGeom>
                <a:avLst/>
                <a:gdLst/>
                <a:ahLst/>
                <a:cxnLst/>
                <a:rect l="l" t="t" r="r" b="b"/>
                <a:pathLst>
                  <a:path w="1170" h="778" extrusionOk="0">
                    <a:moveTo>
                      <a:pt x="1170" y="0"/>
                    </a:moveTo>
                    <a:lnTo>
                      <a:pt x="0" y="581"/>
                    </a:lnTo>
                    <a:lnTo>
                      <a:pt x="0" y="778"/>
                    </a:lnTo>
                    <a:lnTo>
                      <a:pt x="1170" y="196"/>
                    </a:lnTo>
                    <a:lnTo>
                      <a:pt x="1170" y="0"/>
                    </a:ln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25" name="Google Shape;1415;p51">
              <a:extLst>
                <a:ext uri="{FF2B5EF4-FFF2-40B4-BE49-F238E27FC236}">
                  <a16:creationId xmlns:a16="http://schemas.microsoft.com/office/drawing/2014/main" id="{23207125-70D1-49C6-B140-B6B6EF913AF7}"/>
                </a:ext>
              </a:extLst>
            </p:cNvPr>
            <p:cNvGrpSpPr/>
            <p:nvPr/>
          </p:nvGrpSpPr>
          <p:grpSpPr>
            <a:xfrm>
              <a:off x="8095060" y="5664590"/>
              <a:ext cx="497404" cy="290164"/>
              <a:chOff x="8095060" y="5664590"/>
              <a:chExt cx="497404" cy="290164"/>
            </a:xfrm>
          </p:grpSpPr>
          <p:sp>
            <p:nvSpPr>
              <p:cNvPr id="26" name="Google Shape;1416;p51">
                <a:extLst>
                  <a:ext uri="{FF2B5EF4-FFF2-40B4-BE49-F238E27FC236}">
                    <a16:creationId xmlns:a16="http://schemas.microsoft.com/office/drawing/2014/main" id="{50E8AB02-5D47-49CF-B54E-67B22CBD0E7C}"/>
                  </a:ext>
                </a:extLst>
              </p:cNvPr>
              <p:cNvSpPr/>
              <p:nvPr/>
            </p:nvSpPr>
            <p:spPr>
              <a:xfrm>
                <a:off x="8095060" y="5664590"/>
                <a:ext cx="497402" cy="248408"/>
              </a:xfrm>
              <a:custGeom>
                <a:avLst/>
                <a:gdLst/>
                <a:ahLst/>
                <a:cxnLst/>
                <a:rect l="l" t="t" r="r" b="b"/>
                <a:pathLst>
                  <a:path w="2340" h="1166" extrusionOk="0">
                    <a:moveTo>
                      <a:pt x="1754" y="290"/>
                    </a:moveTo>
                    <a:lnTo>
                      <a:pt x="1170" y="0"/>
                    </a:lnTo>
                    <a:lnTo>
                      <a:pt x="587" y="290"/>
                    </a:lnTo>
                    <a:lnTo>
                      <a:pt x="0" y="582"/>
                    </a:lnTo>
                    <a:lnTo>
                      <a:pt x="587" y="874"/>
                    </a:lnTo>
                    <a:lnTo>
                      <a:pt x="1170" y="1166"/>
                    </a:lnTo>
                    <a:lnTo>
                      <a:pt x="1754" y="874"/>
                    </a:lnTo>
                    <a:lnTo>
                      <a:pt x="2340" y="582"/>
                    </a:lnTo>
                    <a:lnTo>
                      <a:pt x="1754" y="290"/>
                    </a:lnTo>
                    <a:close/>
                  </a:path>
                </a:pathLst>
              </a:custGeom>
              <a:solidFill>
                <a:srgbClr val="FFE59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7" name="Google Shape;1417;p51">
                <a:extLst>
                  <a:ext uri="{FF2B5EF4-FFF2-40B4-BE49-F238E27FC236}">
                    <a16:creationId xmlns:a16="http://schemas.microsoft.com/office/drawing/2014/main" id="{F65552F3-B540-41D6-81E3-6033338F697D}"/>
                  </a:ext>
                </a:extLst>
              </p:cNvPr>
              <p:cNvSpPr/>
              <p:nvPr/>
            </p:nvSpPr>
            <p:spPr>
              <a:xfrm>
                <a:off x="8095060" y="5788580"/>
                <a:ext cx="248701" cy="166173"/>
              </a:xfrm>
              <a:custGeom>
                <a:avLst/>
                <a:gdLst/>
                <a:ahLst/>
                <a:cxnLst/>
                <a:rect l="l" t="t" r="r" b="b"/>
                <a:pathLst>
                  <a:path w="1170" h="780" extrusionOk="0">
                    <a:moveTo>
                      <a:pt x="0" y="0"/>
                    </a:moveTo>
                    <a:lnTo>
                      <a:pt x="0" y="196"/>
                    </a:lnTo>
                    <a:lnTo>
                      <a:pt x="1170" y="780"/>
                    </a:lnTo>
                    <a:lnTo>
                      <a:pt x="1170" y="584"/>
                    </a:lnTo>
                    <a:lnTo>
                      <a:pt x="0" y="0"/>
                    </a:lnTo>
                    <a:close/>
                  </a:path>
                </a:pathLst>
              </a:custGeom>
              <a:solidFill>
                <a:srgbClr val="FFD96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8" name="Google Shape;1418;p51">
                <a:extLst>
                  <a:ext uri="{FF2B5EF4-FFF2-40B4-BE49-F238E27FC236}">
                    <a16:creationId xmlns:a16="http://schemas.microsoft.com/office/drawing/2014/main" id="{D12185D7-F36B-4B09-AE2B-F548380AE5EE}"/>
                  </a:ext>
                </a:extLst>
              </p:cNvPr>
              <p:cNvSpPr/>
              <p:nvPr/>
            </p:nvSpPr>
            <p:spPr>
              <a:xfrm>
                <a:off x="8343763" y="5788580"/>
                <a:ext cx="248701" cy="166173"/>
              </a:xfrm>
              <a:custGeom>
                <a:avLst/>
                <a:gdLst/>
                <a:ahLst/>
                <a:cxnLst/>
                <a:rect l="l" t="t" r="r" b="b"/>
                <a:pathLst>
                  <a:path w="1170" h="780" extrusionOk="0">
                    <a:moveTo>
                      <a:pt x="1170" y="0"/>
                    </a:moveTo>
                    <a:lnTo>
                      <a:pt x="0" y="584"/>
                    </a:lnTo>
                    <a:lnTo>
                      <a:pt x="0" y="780"/>
                    </a:lnTo>
                    <a:lnTo>
                      <a:pt x="1170" y="196"/>
                    </a:lnTo>
                    <a:lnTo>
                      <a:pt x="1170" y="0"/>
                    </a:lnTo>
                    <a:close/>
                  </a:path>
                </a:pathLst>
              </a:custGeom>
              <a:solidFill>
                <a:srgbClr val="F1C23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sp>
        <p:nvSpPr>
          <p:cNvPr id="38" name="TextBox 37">
            <a:extLst>
              <a:ext uri="{FF2B5EF4-FFF2-40B4-BE49-F238E27FC236}">
                <a16:creationId xmlns:a16="http://schemas.microsoft.com/office/drawing/2014/main" id="{78814C17-7A7E-454B-B7D6-C3CF74778918}"/>
              </a:ext>
            </a:extLst>
          </p:cNvPr>
          <p:cNvSpPr txBox="1"/>
          <p:nvPr/>
        </p:nvSpPr>
        <p:spPr>
          <a:xfrm>
            <a:off x="2006072" y="1761807"/>
            <a:ext cx="5622799" cy="430887"/>
          </a:xfrm>
          <a:prstGeom prst="rect">
            <a:avLst/>
          </a:prstGeom>
          <a:noFill/>
        </p:spPr>
        <p:txBody>
          <a:bodyPr wrap="square">
            <a:spAutoFit/>
          </a:bodyPr>
          <a:lstStyle/>
          <a:p>
            <a:r>
              <a:rPr lang="en-US" sz="2200" u="sng" dirty="0">
                <a:solidFill>
                  <a:schemeClr val="accent1">
                    <a:lumMod val="75000"/>
                  </a:schemeClr>
                </a:solidFill>
                <a:effectLst/>
                <a:latin typeface="Times New Roman" panose="02020603050405020304" pitchFamily="18" charset="0"/>
                <a:ea typeface="Arial" panose="020B0604020202020204" pitchFamily="34" charset="0"/>
                <a:hlinkClick r:id="rId3">
                  <a:extLst>
                    <a:ext uri="{A12FA001-AC4F-418D-AE19-62706E023703}">
                      <ahyp:hlinkClr xmlns:ahyp="http://schemas.microsoft.com/office/drawing/2018/hyperlinkcolor" val="tx"/>
                    </a:ext>
                  </a:extLst>
                </a:hlinkClick>
              </a:rPr>
              <a:t>https://hienlth.weebly.com/ooad-hcmue.html</a:t>
            </a:r>
            <a:endParaRPr lang="en-US" sz="2200" dirty="0">
              <a:solidFill>
                <a:schemeClr val="accent1">
                  <a:lumMod val="75000"/>
                </a:schemeClr>
              </a:solidFill>
            </a:endParaRPr>
          </a:p>
        </p:txBody>
      </p:sp>
      <p:sp>
        <p:nvSpPr>
          <p:cNvPr id="39" name="TextBox 38">
            <a:extLst>
              <a:ext uri="{FF2B5EF4-FFF2-40B4-BE49-F238E27FC236}">
                <a16:creationId xmlns:a16="http://schemas.microsoft.com/office/drawing/2014/main" id="{BFBF5989-EF22-470D-8B29-7B564DA29AD1}"/>
              </a:ext>
            </a:extLst>
          </p:cNvPr>
          <p:cNvSpPr txBox="1"/>
          <p:nvPr/>
        </p:nvSpPr>
        <p:spPr>
          <a:xfrm>
            <a:off x="2006072" y="2461824"/>
            <a:ext cx="5622798" cy="769441"/>
          </a:xfrm>
          <a:prstGeom prst="rect">
            <a:avLst/>
          </a:prstGeom>
          <a:noFill/>
        </p:spPr>
        <p:txBody>
          <a:bodyPr wrap="square">
            <a:spAutoFit/>
          </a:bodyPr>
          <a:lstStyle/>
          <a:p>
            <a:r>
              <a:rPr lang="en-US" sz="2200" u="sng" dirty="0">
                <a:solidFill>
                  <a:schemeClr val="accent1">
                    <a:lumMod val="75000"/>
                  </a:schemeClr>
                </a:solidFill>
                <a:effectLst/>
                <a:latin typeface="Times New Roman" panose="02020603050405020304" pitchFamily="18" charset="0"/>
                <a:ea typeface="Arial" panose="020B0604020202020204" pitchFamily="34" charset="0"/>
                <a:hlinkClick r:id="rId4">
                  <a:extLst>
                    <a:ext uri="{A12FA001-AC4F-418D-AE19-62706E023703}">
                      <ahyp:hlinkClr xmlns:ahyp="http://schemas.microsoft.com/office/drawing/2018/hyperlinkcolor" val="tx"/>
                    </a:ext>
                  </a:extLst>
                </a:hlinkClick>
              </a:rPr>
              <a:t>https://www.codeproject.com/Articles/1137299/Object-Oriented-Analysis-and-Design</a:t>
            </a:r>
            <a:r>
              <a:rPr lang="en-US" sz="2200" dirty="0">
                <a:solidFill>
                  <a:schemeClr val="accent1">
                    <a:lumMod val="75000"/>
                  </a:schemeClr>
                </a:solidFill>
                <a:effectLst/>
                <a:latin typeface="Times New Roman" panose="02020603050405020304" pitchFamily="18" charset="0"/>
                <a:ea typeface="Arial" panose="020B0604020202020204" pitchFamily="34" charset="0"/>
              </a:rPr>
              <a:t> </a:t>
            </a:r>
            <a:endParaRPr lang="en-US" sz="2200" dirty="0">
              <a:solidFill>
                <a:schemeClr val="accent1">
                  <a:lumMod val="75000"/>
                </a:schemeClr>
              </a:solidFill>
            </a:endParaRPr>
          </a:p>
        </p:txBody>
      </p:sp>
      <p:grpSp>
        <p:nvGrpSpPr>
          <p:cNvPr id="40" name="Google Shape;1402;p51">
            <a:extLst>
              <a:ext uri="{FF2B5EF4-FFF2-40B4-BE49-F238E27FC236}">
                <a16:creationId xmlns:a16="http://schemas.microsoft.com/office/drawing/2014/main" id="{B2D70212-3AEF-4CE3-A992-CECDF3304AB9}"/>
              </a:ext>
            </a:extLst>
          </p:cNvPr>
          <p:cNvGrpSpPr/>
          <p:nvPr/>
        </p:nvGrpSpPr>
        <p:grpSpPr>
          <a:xfrm>
            <a:off x="1515128" y="2574367"/>
            <a:ext cx="373053" cy="445791"/>
            <a:chOff x="8095060" y="5664590"/>
            <a:chExt cx="497404" cy="594389"/>
          </a:xfrm>
        </p:grpSpPr>
        <p:grpSp>
          <p:nvGrpSpPr>
            <p:cNvPr id="41" name="Google Shape;1403;p51">
              <a:extLst>
                <a:ext uri="{FF2B5EF4-FFF2-40B4-BE49-F238E27FC236}">
                  <a16:creationId xmlns:a16="http://schemas.microsoft.com/office/drawing/2014/main" id="{DBECBF9F-D48E-479D-A68C-950926ADE0D1}"/>
                </a:ext>
              </a:extLst>
            </p:cNvPr>
            <p:cNvGrpSpPr/>
            <p:nvPr/>
          </p:nvGrpSpPr>
          <p:grpSpPr>
            <a:xfrm>
              <a:off x="8095060" y="5969027"/>
              <a:ext cx="497404" cy="289951"/>
              <a:chOff x="8095060" y="5969027"/>
              <a:chExt cx="497404" cy="289951"/>
            </a:xfrm>
          </p:grpSpPr>
          <p:sp>
            <p:nvSpPr>
              <p:cNvPr id="54" name="Google Shape;1404;p51">
                <a:extLst>
                  <a:ext uri="{FF2B5EF4-FFF2-40B4-BE49-F238E27FC236}">
                    <a16:creationId xmlns:a16="http://schemas.microsoft.com/office/drawing/2014/main" id="{A0598500-E58F-43D9-A4D2-A9C80AA6CE2F}"/>
                  </a:ext>
                </a:extLst>
              </p:cNvPr>
              <p:cNvSpPr/>
              <p:nvPr/>
            </p:nvSpPr>
            <p:spPr>
              <a:xfrm>
                <a:off x="8095060" y="5969027"/>
                <a:ext cx="497402" cy="248408"/>
              </a:xfrm>
              <a:custGeom>
                <a:avLst/>
                <a:gdLst/>
                <a:ahLst/>
                <a:cxnLst/>
                <a:rect l="l" t="t" r="r" b="b"/>
                <a:pathLst>
                  <a:path w="2340" h="1166" extrusionOk="0">
                    <a:moveTo>
                      <a:pt x="1754" y="292"/>
                    </a:moveTo>
                    <a:lnTo>
                      <a:pt x="1170" y="0"/>
                    </a:lnTo>
                    <a:lnTo>
                      <a:pt x="587" y="292"/>
                    </a:lnTo>
                    <a:lnTo>
                      <a:pt x="0" y="584"/>
                    </a:lnTo>
                    <a:lnTo>
                      <a:pt x="587" y="876"/>
                    </a:lnTo>
                    <a:lnTo>
                      <a:pt x="1170" y="1166"/>
                    </a:lnTo>
                    <a:lnTo>
                      <a:pt x="1754" y="876"/>
                    </a:lnTo>
                    <a:lnTo>
                      <a:pt x="2340" y="584"/>
                    </a:lnTo>
                    <a:lnTo>
                      <a:pt x="1754" y="292"/>
                    </a:lnTo>
                    <a:close/>
                  </a:path>
                </a:pathLst>
              </a:custGeom>
              <a:solidFill>
                <a:srgbClr val="B4A7D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5" name="Google Shape;1405;p51">
                <a:extLst>
                  <a:ext uri="{FF2B5EF4-FFF2-40B4-BE49-F238E27FC236}">
                    <a16:creationId xmlns:a16="http://schemas.microsoft.com/office/drawing/2014/main" id="{105E5504-7CA6-44D9-BFC1-2BD50C030536}"/>
                  </a:ext>
                </a:extLst>
              </p:cNvPr>
              <p:cNvSpPr/>
              <p:nvPr/>
            </p:nvSpPr>
            <p:spPr>
              <a:xfrm>
                <a:off x="8095060" y="6092592"/>
                <a:ext cx="248701" cy="166386"/>
              </a:xfrm>
              <a:custGeom>
                <a:avLst/>
                <a:gdLst/>
                <a:ahLst/>
                <a:cxnLst/>
                <a:rect l="l" t="t" r="r" b="b"/>
                <a:pathLst>
                  <a:path w="1170" h="781" extrusionOk="0">
                    <a:moveTo>
                      <a:pt x="0" y="0"/>
                    </a:moveTo>
                    <a:lnTo>
                      <a:pt x="0" y="197"/>
                    </a:lnTo>
                    <a:lnTo>
                      <a:pt x="1170" y="781"/>
                    </a:lnTo>
                    <a:lnTo>
                      <a:pt x="1170" y="582"/>
                    </a:lnTo>
                    <a:lnTo>
                      <a:pt x="0" y="0"/>
                    </a:lnTo>
                    <a:close/>
                  </a:path>
                </a:pathLst>
              </a:custGeom>
              <a:solidFill>
                <a:srgbClr val="8E7CC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6" name="Google Shape;1406;p51">
                <a:extLst>
                  <a:ext uri="{FF2B5EF4-FFF2-40B4-BE49-F238E27FC236}">
                    <a16:creationId xmlns:a16="http://schemas.microsoft.com/office/drawing/2014/main" id="{750ED568-7337-462E-838C-140A18646E04}"/>
                  </a:ext>
                </a:extLst>
              </p:cNvPr>
              <p:cNvSpPr/>
              <p:nvPr/>
            </p:nvSpPr>
            <p:spPr>
              <a:xfrm>
                <a:off x="8343763" y="6092592"/>
                <a:ext cx="248701" cy="166386"/>
              </a:xfrm>
              <a:custGeom>
                <a:avLst/>
                <a:gdLst/>
                <a:ahLst/>
                <a:cxnLst/>
                <a:rect l="l" t="t" r="r" b="b"/>
                <a:pathLst>
                  <a:path w="1170" h="781" extrusionOk="0">
                    <a:moveTo>
                      <a:pt x="1170" y="0"/>
                    </a:moveTo>
                    <a:lnTo>
                      <a:pt x="0" y="582"/>
                    </a:lnTo>
                    <a:lnTo>
                      <a:pt x="0" y="781"/>
                    </a:lnTo>
                    <a:lnTo>
                      <a:pt x="1170" y="197"/>
                    </a:lnTo>
                    <a:lnTo>
                      <a:pt x="1170" y="0"/>
                    </a:lnTo>
                    <a:close/>
                  </a:path>
                </a:pathLst>
              </a:custGeom>
              <a:solidFill>
                <a:srgbClr val="674EA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42" name="Google Shape;1407;p51">
              <a:extLst>
                <a:ext uri="{FF2B5EF4-FFF2-40B4-BE49-F238E27FC236}">
                  <a16:creationId xmlns:a16="http://schemas.microsoft.com/office/drawing/2014/main" id="{C0BEDE6C-0815-4F18-B17E-1451B5BD1EEE}"/>
                </a:ext>
              </a:extLst>
            </p:cNvPr>
            <p:cNvGrpSpPr/>
            <p:nvPr/>
          </p:nvGrpSpPr>
          <p:grpSpPr>
            <a:xfrm>
              <a:off x="8095060" y="5867832"/>
              <a:ext cx="497404" cy="289312"/>
              <a:chOff x="8095060" y="5867832"/>
              <a:chExt cx="497404" cy="289312"/>
            </a:xfrm>
          </p:grpSpPr>
          <p:sp>
            <p:nvSpPr>
              <p:cNvPr id="51" name="Google Shape;1408;p51">
                <a:extLst>
                  <a:ext uri="{FF2B5EF4-FFF2-40B4-BE49-F238E27FC236}">
                    <a16:creationId xmlns:a16="http://schemas.microsoft.com/office/drawing/2014/main" id="{401129A4-BD5A-48BC-85AA-3BF072A1968C}"/>
                  </a:ext>
                </a:extLst>
              </p:cNvPr>
              <p:cNvSpPr/>
              <p:nvPr/>
            </p:nvSpPr>
            <p:spPr>
              <a:xfrm>
                <a:off x="8095060" y="5867832"/>
                <a:ext cx="497402" cy="248195"/>
              </a:xfrm>
              <a:custGeom>
                <a:avLst/>
                <a:gdLst/>
                <a:ahLst/>
                <a:cxnLst/>
                <a:rect l="l" t="t" r="r" b="b"/>
                <a:pathLst>
                  <a:path w="2340" h="1165" extrusionOk="0">
                    <a:moveTo>
                      <a:pt x="1754" y="292"/>
                    </a:moveTo>
                    <a:lnTo>
                      <a:pt x="1170" y="0"/>
                    </a:lnTo>
                    <a:lnTo>
                      <a:pt x="587" y="292"/>
                    </a:lnTo>
                    <a:lnTo>
                      <a:pt x="0" y="581"/>
                    </a:lnTo>
                    <a:lnTo>
                      <a:pt x="587" y="873"/>
                    </a:lnTo>
                    <a:lnTo>
                      <a:pt x="1170" y="1165"/>
                    </a:lnTo>
                    <a:lnTo>
                      <a:pt x="1754" y="873"/>
                    </a:lnTo>
                    <a:lnTo>
                      <a:pt x="2340" y="581"/>
                    </a:lnTo>
                    <a:lnTo>
                      <a:pt x="1754" y="292"/>
                    </a:lnTo>
                    <a:close/>
                  </a:path>
                </a:pathLst>
              </a:custGeom>
              <a:solidFill>
                <a:srgbClr val="A4C2F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2" name="Google Shape;1409;p51">
                <a:extLst>
                  <a:ext uri="{FF2B5EF4-FFF2-40B4-BE49-F238E27FC236}">
                    <a16:creationId xmlns:a16="http://schemas.microsoft.com/office/drawing/2014/main" id="{5BDDD3FB-4633-4CCF-9979-B3F3A3F52033}"/>
                  </a:ext>
                </a:extLst>
              </p:cNvPr>
              <p:cNvSpPr/>
              <p:nvPr/>
            </p:nvSpPr>
            <p:spPr>
              <a:xfrm>
                <a:off x="8095060" y="5990758"/>
                <a:ext cx="248701" cy="166386"/>
              </a:xfrm>
              <a:custGeom>
                <a:avLst/>
                <a:gdLst/>
                <a:ahLst/>
                <a:cxnLst/>
                <a:rect l="l" t="t" r="r" b="b"/>
                <a:pathLst>
                  <a:path w="1170" h="781" extrusionOk="0">
                    <a:moveTo>
                      <a:pt x="0" y="0"/>
                    </a:moveTo>
                    <a:lnTo>
                      <a:pt x="0" y="199"/>
                    </a:lnTo>
                    <a:lnTo>
                      <a:pt x="1170" y="781"/>
                    </a:lnTo>
                    <a:lnTo>
                      <a:pt x="1170" y="584"/>
                    </a:lnTo>
                    <a:lnTo>
                      <a:pt x="0" y="0"/>
                    </a:lnTo>
                    <a:close/>
                  </a:path>
                </a:pathLst>
              </a:custGeom>
              <a:solidFill>
                <a:srgbClr val="6D9EE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3" name="Google Shape;1410;p51">
                <a:extLst>
                  <a:ext uri="{FF2B5EF4-FFF2-40B4-BE49-F238E27FC236}">
                    <a16:creationId xmlns:a16="http://schemas.microsoft.com/office/drawing/2014/main" id="{630FE97B-964F-4729-8C10-A5B402898E14}"/>
                  </a:ext>
                </a:extLst>
              </p:cNvPr>
              <p:cNvSpPr/>
              <p:nvPr/>
            </p:nvSpPr>
            <p:spPr>
              <a:xfrm>
                <a:off x="8343763" y="5990758"/>
                <a:ext cx="248701" cy="166386"/>
              </a:xfrm>
              <a:custGeom>
                <a:avLst/>
                <a:gdLst/>
                <a:ahLst/>
                <a:cxnLst/>
                <a:rect l="l" t="t" r="r" b="b"/>
                <a:pathLst>
                  <a:path w="1170" h="781" extrusionOk="0">
                    <a:moveTo>
                      <a:pt x="1170" y="0"/>
                    </a:moveTo>
                    <a:lnTo>
                      <a:pt x="0" y="584"/>
                    </a:lnTo>
                    <a:lnTo>
                      <a:pt x="0" y="781"/>
                    </a:lnTo>
                    <a:lnTo>
                      <a:pt x="1170" y="199"/>
                    </a:lnTo>
                    <a:lnTo>
                      <a:pt x="1170" y="0"/>
                    </a:ln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43" name="Google Shape;1411;p51">
              <a:extLst>
                <a:ext uri="{FF2B5EF4-FFF2-40B4-BE49-F238E27FC236}">
                  <a16:creationId xmlns:a16="http://schemas.microsoft.com/office/drawing/2014/main" id="{EF66B818-E7D9-40A1-9FF5-29CC583A8AA7}"/>
                </a:ext>
              </a:extLst>
            </p:cNvPr>
            <p:cNvGrpSpPr/>
            <p:nvPr/>
          </p:nvGrpSpPr>
          <p:grpSpPr>
            <a:xfrm>
              <a:off x="8095060" y="5765998"/>
              <a:ext cx="497404" cy="289312"/>
              <a:chOff x="8095060" y="5765998"/>
              <a:chExt cx="497404" cy="289312"/>
            </a:xfrm>
          </p:grpSpPr>
          <p:sp>
            <p:nvSpPr>
              <p:cNvPr id="48" name="Google Shape;1412;p51">
                <a:extLst>
                  <a:ext uri="{FF2B5EF4-FFF2-40B4-BE49-F238E27FC236}">
                    <a16:creationId xmlns:a16="http://schemas.microsoft.com/office/drawing/2014/main" id="{40FDAB35-2DB4-4B82-89FD-6CA1C59B4676}"/>
                  </a:ext>
                </a:extLst>
              </p:cNvPr>
              <p:cNvSpPr/>
              <p:nvPr/>
            </p:nvSpPr>
            <p:spPr>
              <a:xfrm>
                <a:off x="8095060" y="5765998"/>
                <a:ext cx="497402" cy="248195"/>
              </a:xfrm>
              <a:custGeom>
                <a:avLst/>
                <a:gdLst/>
                <a:ahLst/>
                <a:cxnLst/>
                <a:rect l="l" t="t" r="r" b="b"/>
                <a:pathLst>
                  <a:path w="2340" h="1165" extrusionOk="0">
                    <a:moveTo>
                      <a:pt x="1754" y="292"/>
                    </a:moveTo>
                    <a:lnTo>
                      <a:pt x="1170" y="0"/>
                    </a:lnTo>
                    <a:lnTo>
                      <a:pt x="587" y="292"/>
                    </a:lnTo>
                    <a:lnTo>
                      <a:pt x="0" y="584"/>
                    </a:lnTo>
                    <a:lnTo>
                      <a:pt x="587" y="873"/>
                    </a:lnTo>
                    <a:lnTo>
                      <a:pt x="1170" y="1165"/>
                    </a:lnTo>
                    <a:lnTo>
                      <a:pt x="1754" y="873"/>
                    </a:lnTo>
                    <a:lnTo>
                      <a:pt x="2340" y="584"/>
                    </a:lnTo>
                    <a:lnTo>
                      <a:pt x="1754" y="292"/>
                    </a:lnTo>
                    <a:close/>
                  </a:path>
                </a:pathLst>
              </a:custGeom>
              <a:solidFill>
                <a:srgbClr val="B6D7A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49" name="Google Shape;1413;p51">
                <a:extLst>
                  <a:ext uri="{FF2B5EF4-FFF2-40B4-BE49-F238E27FC236}">
                    <a16:creationId xmlns:a16="http://schemas.microsoft.com/office/drawing/2014/main" id="{3B7B9E60-B3AE-44BB-BA29-2DF72E7DA18E}"/>
                  </a:ext>
                </a:extLst>
              </p:cNvPr>
              <p:cNvSpPr/>
              <p:nvPr/>
            </p:nvSpPr>
            <p:spPr>
              <a:xfrm>
                <a:off x="8095060" y="5889563"/>
                <a:ext cx="248701" cy="165747"/>
              </a:xfrm>
              <a:custGeom>
                <a:avLst/>
                <a:gdLst/>
                <a:ahLst/>
                <a:cxnLst/>
                <a:rect l="l" t="t" r="r" b="b"/>
                <a:pathLst>
                  <a:path w="1170" h="778" extrusionOk="0">
                    <a:moveTo>
                      <a:pt x="0" y="0"/>
                    </a:moveTo>
                    <a:lnTo>
                      <a:pt x="0" y="196"/>
                    </a:lnTo>
                    <a:lnTo>
                      <a:pt x="1170" y="778"/>
                    </a:lnTo>
                    <a:lnTo>
                      <a:pt x="1170" y="581"/>
                    </a:lnTo>
                    <a:lnTo>
                      <a:pt x="0" y="0"/>
                    </a:lnTo>
                    <a:close/>
                  </a:path>
                </a:pathLst>
              </a:custGeom>
              <a:solidFill>
                <a:srgbClr val="93C47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0" name="Google Shape;1414;p51">
                <a:extLst>
                  <a:ext uri="{FF2B5EF4-FFF2-40B4-BE49-F238E27FC236}">
                    <a16:creationId xmlns:a16="http://schemas.microsoft.com/office/drawing/2014/main" id="{8B6E62E2-0BDC-478C-AE07-C8F7AC4E8531}"/>
                  </a:ext>
                </a:extLst>
              </p:cNvPr>
              <p:cNvSpPr/>
              <p:nvPr/>
            </p:nvSpPr>
            <p:spPr>
              <a:xfrm>
                <a:off x="8343763" y="5889563"/>
                <a:ext cx="248701" cy="165747"/>
              </a:xfrm>
              <a:custGeom>
                <a:avLst/>
                <a:gdLst/>
                <a:ahLst/>
                <a:cxnLst/>
                <a:rect l="l" t="t" r="r" b="b"/>
                <a:pathLst>
                  <a:path w="1170" h="778" extrusionOk="0">
                    <a:moveTo>
                      <a:pt x="1170" y="0"/>
                    </a:moveTo>
                    <a:lnTo>
                      <a:pt x="0" y="581"/>
                    </a:lnTo>
                    <a:lnTo>
                      <a:pt x="0" y="778"/>
                    </a:lnTo>
                    <a:lnTo>
                      <a:pt x="1170" y="196"/>
                    </a:lnTo>
                    <a:lnTo>
                      <a:pt x="1170" y="0"/>
                    </a:ln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44" name="Google Shape;1415;p51">
              <a:extLst>
                <a:ext uri="{FF2B5EF4-FFF2-40B4-BE49-F238E27FC236}">
                  <a16:creationId xmlns:a16="http://schemas.microsoft.com/office/drawing/2014/main" id="{5E70A332-050D-4A26-9109-0CEC49E7FCA4}"/>
                </a:ext>
              </a:extLst>
            </p:cNvPr>
            <p:cNvGrpSpPr/>
            <p:nvPr/>
          </p:nvGrpSpPr>
          <p:grpSpPr>
            <a:xfrm>
              <a:off x="8095060" y="5664590"/>
              <a:ext cx="497404" cy="290164"/>
              <a:chOff x="8095060" y="5664590"/>
              <a:chExt cx="497404" cy="290164"/>
            </a:xfrm>
          </p:grpSpPr>
          <p:sp>
            <p:nvSpPr>
              <p:cNvPr id="45" name="Google Shape;1416;p51">
                <a:extLst>
                  <a:ext uri="{FF2B5EF4-FFF2-40B4-BE49-F238E27FC236}">
                    <a16:creationId xmlns:a16="http://schemas.microsoft.com/office/drawing/2014/main" id="{ECD3B28C-993D-4F28-9AAF-9D7B9F0F8040}"/>
                  </a:ext>
                </a:extLst>
              </p:cNvPr>
              <p:cNvSpPr/>
              <p:nvPr/>
            </p:nvSpPr>
            <p:spPr>
              <a:xfrm>
                <a:off x="8095060" y="5664590"/>
                <a:ext cx="497402" cy="248408"/>
              </a:xfrm>
              <a:custGeom>
                <a:avLst/>
                <a:gdLst/>
                <a:ahLst/>
                <a:cxnLst/>
                <a:rect l="l" t="t" r="r" b="b"/>
                <a:pathLst>
                  <a:path w="2340" h="1166" extrusionOk="0">
                    <a:moveTo>
                      <a:pt x="1754" y="290"/>
                    </a:moveTo>
                    <a:lnTo>
                      <a:pt x="1170" y="0"/>
                    </a:lnTo>
                    <a:lnTo>
                      <a:pt x="587" y="290"/>
                    </a:lnTo>
                    <a:lnTo>
                      <a:pt x="0" y="582"/>
                    </a:lnTo>
                    <a:lnTo>
                      <a:pt x="587" y="874"/>
                    </a:lnTo>
                    <a:lnTo>
                      <a:pt x="1170" y="1166"/>
                    </a:lnTo>
                    <a:lnTo>
                      <a:pt x="1754" y="874"/>
                    </a:lnTo>
                    <a:lnTo>
                      <a:pt x="2340" y="582"/>
                    </a:lnTo>
                    <a:lnTo>
                      <a:pt x="1754" y="290"/>
                    </a:lnTo>
                    <a:close/>
                  </a:path>
                </a:pathLst>
              </a:custGeom>
              <a:solidFill>
                <a:srgbClr val="FFE59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46" name="Google Shape;1417;p51">
                <a:extLst>
                  <a:ext uri="{FF2B5EF4-FFF2-40B4-BE49-F238E27FC236}">
                    <a16:creationId xmlns:a16="http://schemas.microsoft.com/office/drawing/2014/main" id="{1969B55B-F6EC-4C35-AF46-D7C799176B2B}"/>
                  </a:ext>
                </a:extLst>
              </p:cNvPr>
              <p:cNvSpPr/>
              <p:nvPr/>
            </p:nvSpPr>
            <p:spPr>
              <a:xfrm>
                <a:off x="8095060" y="5788580"/>
                <a:ext cx="248701" cy="166173"/>
              </a:xfrm>
              <a:custGeom>
                <a:avLst/>
                <a:gdLst/>
                <a:ahLst/>
                <a:cxnLst/>
                <a:rect l="l" t="t" r="r" b="b"/>
                <a:pathLst>
                  <a:path w="1170" h="780" extrusionOk="0">
                    <a:moveTo>
                      <a:pt x="0" y="0"/>
                    </a:moveTo>
                    <a:lnTo>
                      <a:pt x="0" y="196"/>
                    </a:lnTo>
                    <a:lnTo>
                      <a:pt x="1170" y="780"/>
                    </a:lnTo>
                    <a:lnTo>
                      <a:pt x="1170" y="584"/>
                    </a:lnTo>
                    <a:lnTo>
                      <a:pt x="0" y="0"/>
                    </a:lnTo>
                    <a:close/>
                  </a:path>
                </a:pathLst>
              </a:custGeom>
              <a:solidFill>
                <a:srgbClr val="FFD96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47" name="Google Shape;1418;p51">
                <a:extLst>
                  <a:ext uri="{FF2B5EF4-FFF2-40B4-BE49-F238E27FC236}">
                    <a16:creationId xmlns:a16="http://schemas.microsoft.com/office/drawing/2014/main" id="{A864A890-0539-4D88-BC58-8D2685364809}"/>
                  </a:ext>
                </a:extLst>
              </p:cNvPr>
              <p:cNvSpPr/>
              <p:nvPr/>
            </p:nvSpPr>
            <p:spPr>
              <a:xfrm>
                <a:off x="8343763" y="5788580"/>
                <a:ext cx="248701" cy="166173"/>
              </a:xfrm>
              <a:custGeom>
                <a:avLst/>
                <a:gdLst/>
                <a:ahLst/>
                <a:cxnLst/>
                <a:rect l="l" t="t" r="r" b="b"/>
                <a:pathLst>
                  <a:path w="1170" h="780" extrusionOk="0">
                    <a:moveTo>
                      <a:pt x="1170" y="0"/>
                    </a:moveTo>
                    <a:lnTo>
                      <a:pt x="0" y="584"/>
                    </a:lnTo>
                    <a:lnTo>
                      <a:pt x="0" y="780"/>
                    </a:lnTo>
                    <a:lnTo>
                      <a:pt x="1170" y="196"/>
                    </a:lnTo>
                    <a:lnTo>
                      <a:pt x="1170" y="0"/>
                    </a:lnTo>
                    <a:close/>
                  </a:path>
                </a:pathLst>
              </a:custGeom>
              <a:solidFill>
                <a:srgbClr val="F1C23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spTree>
    <p:extLst>
      <p:ext uri="{BB962C8B-B14F-4D97-AF65-F5344CB8AC3E}">
        <p14:creationId xmlns:p14="http://schemas.microsoft.com/office/powerpoint/2010/main" val="2812550686"/>
      </p:ext>
    </p:extLst>
  </p:cSld>
  <p:clrMapOvr>
    <a:masterClrMapping/>
  </p:clrMapOvr>
  <p:transition spd="slow">
    <p:push dir="u"/>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Untitled 2 1280x720 13,23Mbps 2020-06-03 18-44-15 (online-video-cutter.com) (1)">
            <a:hlinkClick r:id="" action="ppaction://media"/>
            <a:extLst>
              <a:ext uri="{FF2B5EF4-FFF2-40B4-BE49-F238E27FC236}">
                <a16:creationId xmlns:a16="http://schemas.microsoft.com/office/drawing/2014/main" id="{B6B9A1FA-ED52-4CC2-A977-3FCC0ED73BFC}"/>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 y="2008"/>
            <a:ext cx="9147572" cy="5141492"/>
          </a:xfrm>
          <a:prstGeom prst="rect">
            <a:avLst/>
          </a:prstGeom>
        </p:spPr>
      </p:pic>
      <p:sp>
        <p:nvSpPr>
          <p:cNvPr id="8" name="TextBox 7">
            <a:extLst>
              <a:ext uri="{FF2B5EF4-FFF2-40B4-BE49-F238E27FC236}">
                <a16:creationId xmlns:a16="http://schemas.microsoft.com/office/drawing/2014/main" id="{E7429FE6-301B-43C3-998C-DA2177601628}"/>
              </a:ext>
            </a:extLst>
          </p:cNvPr>
          <p:cNvSpPr txBox="1"/>
          <p:nvPr/>
        </p:nvSpPr>
        <p:spPr>
          <a:xfrm>
            <a:off x="0" y="0"/>
            <a:ext cx="9144000" cy="5143500"/>
          </a:xfrm>
          <a:custGeom>
            <a:avLst/>
            <a:gdLst/>
            <a:ahLst/>
            <a:cxnLst/>
            <a:rect l="l" t="t" r="r" b="b"/>
            <a:pathLst>
              <a:path w="12192000" h="6858000">
                <a:moveTo>
                  <a:pt x="3043747" y="3837366"/>
                </a:moveTo>
                <a:cubicBezTo>
                  <a:pt x="2850368" y="3840271"/>
                  <a:pt x="2644535" y="3960123"/>
                  <a:pt x="2531166" y="4234070"/>
                </a:cubicBezTo>
                <a:cubicBezTo>
                  <a:pt x="2417799" y="3960123"/>
                  <a:pt x="2211964" y="3840271"/>
                  <a:pt x="2018585" y="3837366"/>
                </a:cubicBezTo>
                <a:cubicBezTo>
                  <a:pt x="1524394" y="3829943"/>
                  <a:pt x="1111545" y="4586288"/>
                  <a:pt x="2531166" y="5486400"/>
                </a:cubicBezTo>
                <a:cubicBezTo>
                  <a:pt x="3950787" y="4586288"/>
                  <a:pt x="3537938" y="3829943"/>
                  <a:pt x="3043747" y="3837366"/>
                </a:cubicBezTo>
                <a:close/>
                <a:moveTo>
                  <a:pt x="9977007" y="3773245"/>
                </a:moveTo>
                <a:cubicBezTo>
                  <a:pt x="9767734" y="3776449"/>
                  <a:pt x="9544982" y="3908667"/>
                  <a:pt x="9422296" y="4210878"/>
                </a:cubicBezTo>
                <a:cubicBezTo>
                  <a:pt x="9299610" y="3908667"/>
                  <a:pt x="9076858" y="3776449"/>
                  <a:pt x="8867584" y="3773245"/>
                </a:cubicBezTo>
                <a:cubicBezTo>
                  <a:pt x="8332775" y="3765056"/>
                  <a:pt x="7885993" y="4599436"/>
                  <a:pt x="9422296" y="5592417"/>
                </a:cubicBezTo>
                <a:cubicBezTo>
                  <a:pt x="10958598" y="4599436"/>
                  <a:pt x="10511816" y="3765056"/>
                  <a:pt x="9977007" y="3773245"/>
                </a:cubicBezTo>
                <a:close/>
                <a:moveTo>
                  <a:pt x="3849666" y="1589421"/>
                </a:moveTo>
                <a:cubicBezTo>
                  <a:pt x="3832131" y="1589421"/>
                  <a:pt x="3818024" y="1594056"/>
                  <a:pt x="3807343" y="1603327"/>
                </a:cubicBezTo>
                <a:cubicBezTo>
                  <a:pt x="3796661" y="1612598"/>
                  <a:pt x="3791320" y="1624388"/>
                  <a:pt x="3791320" y="1638697"/>
                </a:cubicBezTo>
                <a:cubicBezTo>
                  <a:pt x="3791320" y="1652805"/>
                  <a:pt x="3796963" y="1664594"/>
                  <a:pt x="3808249" y="1674067"/>
                </a:cubicBezTo>
                <a:cubicBezTo>
                  <a:pt x="3819536" y="1683539"/>
                  <a:pt x="3833341" y="1688275"/>
                  <a:pt x="3849666" y="1688275"/>
                </a:cubicBezTo>
                <a:cubicBezTo>
                  <a:pt x="3865789" y="1688275"/>
                  <a:pt x="3879392" y="1683690"/>
                  <a:pt x="3890477" y="1674520"/>
                </a:cubicBezTo>
                <a:cubicBezTo>
                  <a:pt x="3901561" y="1665350"/>
                  <a:pt x="3907104" y="1653409"/>
                  <a:pt x="3907104" y="1638697"/>
                </a:cubicBezTo>
                <a:cubicBezTo>
                  <a:pt x="3907104" y="1624186"/>
                  <a:pt x="3901763" y="1612346"/>
                  <a:pt x="3891081" y="1603176"/>
                </a:cubicBezTo>
                <a:cubicBezTo>
                  <a:pt x="3880400" y="1594006"/>
                  <a:pt x="3866595" y="1589421"/>
                  <a:pt x="3849666" y="1589421"/>
                </a:cubicBezTo>
                <a:close/>
                <a:moveTo>
                  <a:pt x="6291678" y="1229071"/>
                </a:moveTo>
                <a:cubicBezTo>
                  <a:pt x="6312235" y="1229071"/>
                  <a:pt x="6328006" y="1235973"/>
                  <a:pt x="6338989" y="1249779"/>
                </a:cubicBezTo>
                <a:cubicBezTo>
                  <a:pt x="6349974" y="1263584"/>
                  <a:pt x="6355465" y="1283688"/>
                  <a:pt x="6355465" y="1310089"/>
                </a:cubicBezTo>
                <a:cubicBezTo>
                  <a:pt x="6355465" y="1336289"/>
                  <a:pt x="6351183" y="1360927"/>
                  <a:pt x="6342617" y="1384003"/>
                </a:cubicBezTo>
                <a:cubicBezTo>
                  <a:pt x="6334052" y="1407079"/>
                  <a:pt x="6322615" y="1424260"/>
                  <a:pt x="6308305" y="1435547"/>
                </a:cubicBezTo>
                <a:cubicBezTo>
                  <a:pt x="6293996" y="1446833"/>
                  <a:pt x="6277772" y="1452476"/>
                  <a:pt x="6259634" y="1452476"/>
                </a:cubicBezTo>
                <a:cubicBezTo>
                  <a:pt x="6240085" y="1452476"/>
                  <a:pt x="6224768" y="1445674"/>
                  <a:pt x="6213683" y="1432070"/>
                </a:cubicBezTo>
                <a:cubicBezTo>
                  <a:pt x="6202599" y="1418466"/>
                  <a:pt x="6197056" y="1398262"/>
                  <a:pt x="6197056" y="1371457"/>
                </a:cubicBezTo>
                <a:cubicBezTo>
                  <a:pt x="6197056" y="1346870"/>
                  <a:pt x="6201037" y="1323340"/>
                  <a:pt x="6208997" y="1300868"/>
                </a:cubicBezTo>
                <a:cubicBezTo>
                  <a:pt x="6216959" y="1278397"/>
                  <a:pt x="6227993" y="1260813"/>
                  <a:pt x="6242100" y="1248116"/>
                </a:cubicBezTo>
                <a:cubicBezTo>
                  <a:pt x="6256208" y="1235419"/>
                  <a:pt x="6272734" y="1229071"/>
                  <a:pt x="6291678" y="1229071"/>
                </a:cubicBezTo>
                <a:close/>
                <a:moveTo>
                  <a:pt x="3910429" y="1229071"/>
                </a:moveTo>
                <a:cubicBezTo>
                  <a:pt x="3930986" y="1229071"/>
                  <a:pt x="3946756" y="1235973"/>
                  <a:pt x="3957740" y="1249779"/>
                </a:cubicBezTo>
                <a:cubicBezTo>
                  <a:pt x="3968724" y="1263584"/>
                  <a:pt x="3974216" y="1283688"/>
                  <a:pt x="3974216" y="1310089"/>
                </a:cubicBezTo>
                <a:cubicBezTo>
                  <a:pt x="3974216" y="1336289"/>
                  <a:pt x="3969933" y="1360927"/>
                  <a:pt x="3961368" y="1384003"/>
                </a:cubicBezTo>
                <a:cubicBezTo>
                  <a:pt x="3952803" y="1407079"/>
                  <a:pt x="3941365" y="1424260"/>
                  <a:pt x="3927056" y="1435547"/>
                </a:cubicBezTo>
                <a:cubicBezTo>
                  <a:pt x="3912747" y="1446833"/>
                  <a:pt x="3896523" y="1452476"/>
                  <a:pt x="3878385" y="1452476"/>
                </a:cubicBezTo>
                <a:cubicBezTo>
                  <a:pt x="3858836" y="1452476"/>
                  <a:pt x="3843518" y="1445674"/>
                  <a:pt x="3832434" y="1432070"/>
                </a:cubicBezTo>
                <a:cubicBezTo>
                  <a:pt x="3821349" y="1418466"/>
                  <a:pt x="3815807" y="1398262"/>
                  <a:pt x="3815807" y="1371457"/>
                </a:cubicBezTo>
                <a:cubicBezTo>
                  <a:pt x="3815807" y="1346870"/>
                  <a:pt x="3819787" y="1323340"/>
                  <a:pt x="3827748" y="1300868"/>
                </a:cubicBezTo>
                <a:cubicBezTo>
                  <a:pt x="3835709" y="1278397"/>
                  <a:pt x="3846743" y="1260813"/>
                  <a:pt x="3860851" y="1248116"/>
                </a:cubicBezTo>
                <a:cubicBezTo>
                  <a:pt x="3874958" y="1235419"/>
                  <a:pt x="3891485" y="1229071"/>
                  <a:pt x="3910429" y="1229071"/>
                </a:cubicBezTo>
                <a:close/>
                <a:moveTo>
                  <a:pt x="2110204" y="1229071"/>
                </a:moveTo>
                <a:cubicBezTo>
                  <a:pt x="2130761" y="1229071"/>
                  <a:pt x="2146532" y="1235973"/>
                  <a:pt x="2157515" y="1249779"/>
                </a:cubicBezTo>
                <a:cubicBezTo>
                  <a:pt x="2168499" y="1263584"/>
                  <a:pt x="2173991" y="1283688"/>
                  <a:pt x="2173991" y="1310089"/>
                </a:cubicBezTo>
                <a:cubicBezTo>
                  <a:pt x="2173991" y="1336289"/>
                  <a:pt x="2169709" y="1360927"/>
                  <a:pt x="2161143" y="1384003"/>
                </a:cubicBezTo>
                <a:cubicBezTo>
                  <a:pt x="2152578" y="1407079"/>
                  <a:pt x="2141140" y="1424260"/>
                  <a:pt x="2126831" y="1435547"/>
                </a:cubicBezTo>
                <a:cubicBezTo>
                  <a:pt x="2112522" y="1446833"/>
                  <a:pt x="2096298" y="1452476"/>
                  <a:pt x="2078160" y="1452476"/>
                </a:cubicBezTo>
                <a:cubicBezTo>
                  <a:pt x="2058611" y="1452476"/>
                  <a:pt x="2043294" y="1445674"/>
                  <a:pt x="2032209" y="1432070"/>
                </a:cubicBezTo>
                <a:cubicBezTo>
                  <a:pt x="2021125" y="1418466"/>
                  <a:pt x="2015582" y="1398262"/>
                  <a:pt x="2015582" y="1371457"/>
                </a:cubicBezTo>
                <a:cubicBezTo>
                  <a:pt x="2015582" y="1346870"/>
                  <a:pt x="2019562" y="1323340"/>
                  <a:pt x="2027523" y="1300868"/>
                </a:cubicBezTo>
                <a:cubicBezTo>
                  <a:pt x="2035484" y="1278397"/>
                  <a:pt x="2046518" y="1260813"/>
                  <a:pt x="2060626" y="1248116"/>
                </a:cubicBezTo>
                <a:cubicBezTo>
                  <a:pt x="2074734" y="1235419"/>
                  <a:pt x="2091260" y="1229071"/>
                  <a:pt x="2110204" y="1229071"/>
                </a:cubicBezTo>
                <a:close/>
                <a:moveTo>
                  <a:pt x="7135637" y="1225141"/>
                </a:moveTo>
                <a:lnTo>
                  <a:pt x="7169192" y="1225141"/>
                </a:lnTo>
                <a:cubicBezTo>
                  <a:pt x="7199625" y="1225141"/>
                  <a:pt x="7222197" y="1232094"/>
                  <a:pt x="7236909" y="1246000"/>
                </a:cubicBezTo>
                <a:cubicBezTo>
                  <a:pt x="7251622" y="1259906"/>
                  <a:pt x="7258978" y="1280866"/>
                  <a:pt x="7258978" y="1308880"/>
                </a:cubicBezTo>
                <a:cubicBezTo>
                  <a:pt x="7258978" y="1353621"/>
                  <a:pt x="7247692" y="1389042"/>
                  <a:pt x="7225120" y="1415141"/>
                </a:cubicBezTo>
                <a:cubicBezTo>
                  <a:pt x="7202547" y="1441240"/>
                  <a:pt x="7171308" y="1454290"/>
                  <a:pt x="7131404" y="1454290"/>
                </a:cubicBezTo>
                <a:lnTo>
                  <a:pt x="7087569" y="1454290"/>
                </a:lnTo>
                <a:lnTo>
                  <a:pt x="7101173" y="1390503"/>
                </a:lnTo>
                <a:lnTo>
                  <a:pt x="7172821" y="1390503"/>
                </a:lnTo>
                <a:lnTo>
                  <a:pt x="7194587" y="1288323"/>
                </a:lnTo>
                <a:lnTo>
                  <a:pt x="7122033" y="1288323"/>
                </a:lnTo>
                <a:close/>
                <a:moveTo>
                  <a:pt x="8653121" y="1222118"/>
                </a:moveTo>
                <a:lnTo>
                  <a:pt x="8656144" y="1222118"/>
                </a:lnTo>
                <a:cubicBezTo>
                  <a:pt x="8655136" y="1228164"/>
                  <a:pt x="8654632" y="1238039"/>
                  <a:pt x="8654632" y="1251744"/>
                </a:cubicBezTo>
                <a:lnTo>
                  <a:pt x="8654934" y="1265952"/>
                </a:lnTo>
                <a:lnTo>
                  <a:pt x="8660678" y="1374481"/>
                </a:lnTo>
                <a:lnTo>
                  <a:pt x="8583288" y="1374481"/>
                </a:lnTo>
                <a:lnTo>
                  <a:pt x="8635889" y="1263534"/>
                </a:lnTo>
                <a:lnTo>
                  <a:pt x="8647376" y="1237233"/>
                </a:lnTo>
                <a:close/>
                <a:moveTo>
                  <a:pt x="7672046" y="1222118"/>
                </a:moveTo>
                <a:lnTo>
                  <a:pt x="7675069" y="1222118"/>
                </a:lnTo>
                <a:cubicBezTo>
                  <a:pt x="7674061" y="1228164"/>
                  <a:pt x="7673557" y="1238039"/>
                  <a:pt x="7673557" y="1251744"/>
                </a:cubicBezTo>
                <a:lnTo>
                  <a:pt x="7673860" y="1265952"/>
                </a:lnTo>
                <a:lnTo>
                  <a:pt x="7679604" y="1374481"/>
                </a:lnTo>
                <a:lnTo>
                  <a:pt x="7602213" y="1374481"/>
                </a:lnTo>
                <a:lnTo>
                  <a:pt x="7654814" y="1263534"/>
                </a:lnTo>
                <a:lnTo>
                  <a:pt x="7666302" y="1237233"/>
                </a:lnTo>
                <a:close/>
                <a:moveTo>
                  <a:pt x="871196" y="1222118"/>
                </a:moveTo>
                <a:lnTo>
                  <a:pt x="874219" y="1222118"/>
                </a:lnTo>
                <a:cubicBezTo>
                  <a:pt x="873212" y="1228164"/>
                  <a:pt x="872708" y="1238039"/>
                  <a:pt x="872708" y="1251744"/>
                </a:cubicBezTo>
                <a:lnTo>
                  <a:pt x="873010" y="1265952"/>
                </a:lnTo>
                <a:lnTo>
                  <a:pt x="878754" y="1374481"/>
                </a:lnTo>
                <a:lnTo>
                  <a:pt x="801364" y="1374481"/>
                </a:lnTo>
                <a:lnTo>
                  <a:pt x="853965" y="1263534"/>
                </a:lnTo>
                <a:lnTo>
                  <a:pt x="865452" y="1237233"/>
                </a:lnTo>
                <a:close/>
                <a:moveTo>
                  <a:pt x="11560705" y="1122961"/>
                </a:moveTo>
                <a:lnTo>
                  <a:pt x="11469106" y="1556469"/>
                </a:lnTo>
                <a:lnTo>
                  <a:pt x="11748740" y="1556469"/>
                </a:lnTo>
                <a:lnTo>
                  <a:pt x="11770506" y="1454290"/>
                </a:lnTo>
                <a:lnTo>
                  <a:pt x="11621469" y="1454290"/>
                </a:lnTo>
                <a:lnTo>
                  <a:pt x="11635073" y="1390503"/>
                </a:lnTo>
                <a:lnTo>
                  <a:pt x="11765670" y="1390503"/>
                </a:lnTo>
                <a:lnTo>
                  <a:pt x="11787133" y="1288323"/>
                </a:lnTo>
                <a:lnTo>
                  <a:pt x="11656537" y="1288323"/>
                </a:lnTo>
                <a:lnTo>
                  <a:pt x="11669536" y="1225141"/>
                </a:lnTo>
                <a:lnTo>
                  <a:pt x="11808900" y="1225141"/>
                </a:lnTo>
                <a:lnTo>
                  <a:pt x="11830666" y="1122961"/>
                </a:lnTo>
                <a:close/>
                <a:moveTo>
                  <a:pt x="11065405" y="1122961"/>
                </a:moveTo>
                <a:lnTo>
                  <a:pt x="10973202" y="1556469"/>
                </a:lnTo>
                <a:lnTo>
                  <a:pt x="11103798" y="1556469"/>
                </a:lnTo>
                <a:lnTo>
                  <a:pt x="11138261" y="1394735"/>
                </a:lnTo>
                <a:lnTo>
                  <a:pt x="11288206" y="1394735"/>
                </a:lnTo>
                <a:lnTo>
                  <a:pt x="11253440" y="1556469"/>
                </a:lnTo>
                <a:lnTo>
                  <a:pt x="11384944" y="1556469"/>
                </a:lnTo>
                <a:lnTo>
                  <a:pt x="11477148" y="1122961"/>
                </a:lnTo>
                <a:lnTo>
                  <a:pt x="11345946" y="1122961"/>
                </a:lnTo>
                <a:lnTo>
                  <a:pt x="11311786" y="1283486"/>
                </a:lnTo>
                <a:lnTo>
                  <a:pt x="11161841" y="1283486"/>
                </a:lnTo>
                <a:lnTo>
                  <a:pt x="11196002" y="1122961"/>
                </a:lnTo>
                <a:close/>
                <a:moveTo>
                  <a:pt x="10093251" y="1122961"/>
                </a:moveTo>
                <a:lnTo>
                  <a:pt x="10001652" y="1556469"/>
                </a:lnTo>
                <a:lnTo>
                  <a:pt x="10122272" y="1556469"/>
                </a:lnTo>
                <a:lnTo>
                  <a:pt x="10161874" y="1371457"/>
                </a:lnTo>
                <a:cubicBezTo>
                  <a:pt x="10167316" y="1347877"/>
                  <a:pt x="10171851" y="1323894"/>
                  <a:pt x="10175478" y="1299508"/>
                </a:cubicBezTo>
                <a:lnTo>
                  <a:pt x="10176688" y="1299508"/>
                </a:lnTo>
                <a:cubicBezTo>
                  <a:pt x="10180114" y="1309384"/>
                  <a:pt x="10187571" y="1324297"/>
                  <a:pt x="10199058" y="1344250"/>
                </a:cubicBezTo>
                <a:lnTo>
                  <a:pt x="10324818" y="1556469"/>
                </a:lnTo>
                <a:lnTo>
                  <a:pt x="10427602" y="1556469"/>
                </a:lnTo>
                <a:lnTo>
                  <a:pt x="10519201" y="1122961"/>
                </a:lnTo>
                <a:lnTo>
                  <a:pt x="10398279" y="1122961"/>
                </a:lnTo>
                <a:lnTo>
                  <a:pt x="10352026" y="1342134"/>
                </a:lnTo>
                <a:cubicBezTo>
                  <a:pt x="10350212" y="1350397"/>
                  <a:pt x="10349003" y="1358257"/>
                  <a:pt x="10348398" y="1365714"/>
                </a:cubicBezTo>
                <a:lnTo>
                  <a:pt x="10346886" y="1365714"/>
                </a:lnTo>
                <a:cubicBezTo>
                  <a:pt x="10345073" y="1359466"/>
                  <a:pt x="10342000" y="1351959"/>
                  <a:pt x="10337666" y="1343192"/>
                </a:cubicBezTo>
                <a:cubicBezTo>
                  <a:pt x="10333333" y="1334425"/>
                  <a:pt x="10329856" y="1328127"/>
                  <a:pt x="10327236" y="1324297"/>
                </a:cubicBezTo>
                <a:lnTo>
                  <a:pt x="10206011" y="1122961"/>
                </a:lnTo>
                <a:close/>
                <a:moveTo>
                  <a:pt x="8950251" y="1122961"/>
                </a:moveTo>
                <a:lnTo>
                  <a:pt x="8858652" y="1556469"/>
                </a:lnTo>
                <a:lnTo>
                  <a:pt x="8979272" y="1556469"/>
                </a:lnTo>
                <a:lnTo>
                  <a:pt x="9018875" y="1371457"/>
                </a:lnTo>
                <a:cubicBezTo>
                  <a:pt x="9024317" y="1347877"/>
                  <a:pt x="9028851" y="1323894"/>
                  <a:pt x="9032479" y="1299508"/>
                </a:cubicBezTo>
                <a:lnTo>
                  <a:pt x="9033688" y="1299508"/>
                </a:lnTo>
                <a:cubicBezTo>
                  <a:pt x="9037114" y="1309384"/>
                  <a:pt x="9044571" y="1324297"/>
                  <a:pt x="9056058" y="1344250"/>
                </a:cubicBezTo>
                <a:lnTo>
                  <a:pt x="9181819" y="1556469"/>
                </a:lnTo>
                <a:lnTo>
                  <a:pt x="9284603" y="1556469"/>
                </a:lnTo>
                <a:lnTo>
                  <a:pt x="9376201" y="1122961"/>
                </a:lnTo>
                <a:lnTo>
                  <a:pt x="9255279" y="1122961"/>
                </a:lnTo>
                <a:lnTo>
                  <a:pt x="9209026" y="1342134"/>
                </a:lnTo>
                <a:cubicBezTo>
                  <a:pt x="9207212" y="1350397"/>
                  <a:pt x="9206003" y="1358257"/>
                  <a:pt x="9205399" y="1365714"/>
                </a:cubicBezTo>
                <a:lnTo>
                  <a:pt x="9203886" y="1365714"/>
                </a:lnTo>
                <a:cubicBezTo>
                  <a:pt x="9202073" y="1359466"/>
                  <a:pt x="9199000" y="1351959"/>
                  <a:pt x="9194667" y="1343192"/>
                </a:cubicBezTo>
                <a:cubicBezTo>
                  <a:pt x="9190333" y="1334425"/>
                  <a:pt x="9186857" y="1328127"/>
                  <a:pt x="9184237" y="1324297"/>
                </a:cubicBezTo>
                <a:lnTo>
                  <a:pt x="9063011" y="1122961"/>
                </a:lnTo>
                <a:close/>
                <a:moveTo>
                  <a:pt x="8595379" y="1122961"/>
                </a:moveTo>
                <a:lnTo>
                  <a:pt x="8354744" y="1556469"/>
                </a:lnTo>
                <a:lnTo>
                  <a:pt x="8498339" y="1556469"/>
                </a:lnTo>
                <a:lnTo>
                  <a:pt x="8537337" y="1476660"/>
                </a:lnTo>
                <a:lnTo>
                  <a:pt x="8667329" y="1476660"/>
                </a:lnTo>
                <a:lnTo>
                  <a:pt x="8673677" y="1556469"/>
                </a:lnTo>
                <a:lnTo>
                  <a:pt x="8806692" y="1556469"/>
                </a:lnTo>
                <a:lnTo>
                  <a:pt x="8757719" y="1122961"/>
                </a:lnTo>
                <a:close/>
                <a:moveTo>
                  <a:pt x="8150756" y="1122961"/>
                </a:moveTo>
                <a:lnTo>
                  <a:pt x="8059157" y="1556469"/>
                </a:lnTo>
                <a:lnTo>
                  <a:pt x="8338791" y="1556469"/>
                </a:lnTo>
                <a:lnTo>
                  <a:pt x="8360557" y="1454290"/>
                </a:lnTo>
                <a:lnTo>
                  <a:pt x="8211519" y="1454290"/>
                </a:lnTo>
                <a:lnTo>
                  <a:pt x="8281353" y="1122961"/>
                </a:lnTo>
                <a:close/>
                <a:moveTo>
                  <a:pt x="7614305" y="1122961"/>
                </a:moveTo>
                <a:lnTo>
                  <a:pt x="7373668" y="1556469"/>
                </a:lnTo>
                <a:lnTo>
                  <a:pt x="7517265" y="1556469"/>
                </a:lnTo>
                <a:lnTo>
                  <a:pt x="7556262" y="1476660"/>
                </a:lnTo>
                <a:lnTo>
                  <a:pt x="7686254" y="1476660"/>
                </a:lnTo>
                <a:lnTo>
                  <a:pt x="7692603" y="1556469"/>
                </a:lnTo>
                <a:lnTo>
                  <a:pt x="7825618" y="1556469"/>
                </a:lnTo>
                <a:lnTo>
                  <a:pt x="7776644" y="1122961"/>
                </a:lnTo>
                <a:close/>
                <a:moveTo>
                  <a:pt x="7026806" y="1122961"/>
                </a:moveTo>
                <a:lnTo>
                  <a:pt x="6992041" y="1288323"/>
                </a:lnTo>
                <a:lnTo>
                  <a:pt x="6941253" y="1288323"/>
                </a:lnTo>
                <a:lnTo>
                  <a:pt x="6919789" y="1390503"/>
                </a:lnTo>
                <a:lnTo>
                  <a:pt x="6970275" y="1390503"/>
                </a:lnTo>
                <a:lnTo>
                  <a:pt x="6935207" y="1556469"/>
                </a:lnTo>
                <a:lnTo>
                  <a:pt x="7137450" y="1556469"/>
                </a:lnTo>
                <a:cubicBezTo>
                  <a:pt x="7190455" y="1556469"/>
                  <a:pt x="7236355" y="1546241"/>
                  <a:pt x="7275151" y="1525785"/>
                </a:cubicBezTo>
                <a:cubicBezTo>
                  <a:pt x="7313947" y="1505329"/>
                  <a:pt x="7344078" y="1475250"/>
                  <a:pt x="7365541" y="1435547"/>
                </a:cubicBezTo>
                <a:cubicBezTo>
                  <a:pt x="7387005" y="1395843"/>
                  <a:pt x="7397737" y="1350296"/>
                  <a:pt x="7397737" y="1298904"/>
                </a:cubicBezTo>
                <a:cubicBezTo>
                  <a:pt x="7397737" y="1243279"/>
                  <a:pt x="7381009" y="1200049"/>
                  <a:pt x="7347554" y="1169214"/>
                </a:cubicBezTo>
                <a:cubicBezTo>
                  <a:pt x="7314099" y="1138379"/>
                  <a:pt x="7264722" y="1122961"/>
                  <a:pt x="7199424" y="1122961"/>
                </a:cubicBezTo>
                <a:close/>
                <a:moveTo>
                  <a:pt x="6635676" y="1122961"/>
                </a:moveTo>
                <a:lnTo>
                  <a:pt x="6544077" y="1556469"/>
                </a:lnTo>
                <a:lnTo>
                  <a:pt x="6674674" y="1556469"/>
                </a:lnTo>
                <a:lnTo>
                  <a:pt x="6766273" y="1122961"/>
                </a:lnTo>
                <a:close/>
                <a:moveTo>
                  <a:pt x="4616376" y="1122961"/>
                </a:moveTo>
                <a:lnTo>
                  <a:pt x="4524777" y="1556469"/>
                </a:lnTo>
                <a:lnTo>
                  <a:pt x="4645398" y="1556469"/>
                </a:lnTo>
                <a:lnTo>
                  <a:pt x="4685000" y="1371457"/>
                </a:lnTo>
                <a:cubicBezTo>
                  <a:pt x="4690443" y="1347877"/>
                  <a:pt x="4694976" y="1323894"/>
                  <a:pt x="4698604" y="1299508"/>
                </a:cubicBezTo>
                <a:lnTo>
                  <a:pt x="4699813" y="1299508"/>
                </a:lnTo>
                <a:cubicBezTo>
                  <a:pt x="4703240" y="1309384"/>
                  <a:pt x="4710696" y="1324297"/>
                  <a:pt x="4722184" y="1344250"/>
                </a:cubicBezTo>
                <a:lnTo>
                  <a:pt x="4847944" y="1556469"/>
                </a:lnTo>
                <a:lnTo>
                  <a:pt x="4950728" y="1556469"/>
                </a:lnTo>
                <a:lnTo>
                  <a:pt x="5042327" y="1122961"/>
                </a:lnTo>
                <a:lnTo>
                  <a:pt x="4921404" y="1122961"/>
                </a:lnTo>
                <a:lnTo>
                  <a:pt x="4875151" y="1342134"/>
                </a:lnTo>
                <a:cubicBezTo>
                  <a:pt x="4873337" y="1350397"/>
                  <a:pt x="4872128" y="1358257"/>
                  <a:pt x="4871523" y="1365714"/>
                </a:cubicBezTo>
                <a:lnTo>
                  <a:pt x="4870012" y="1365714"/>
                </a:lnTo>
                <a:cubicBezTo>
                  <a:pt x="4868199" y="1359466"/>
                  <a:pt x="4865124" y="1351959"/>
                  <a:pt x="4860792" y="1343192"/>
                </a:cubicBezTo>
                <a:cubicBezTo>
                  <a:pt x="4856459" y="1334425"/>
                  <a:pt x="4852982" y="1328127"/>
                  <a:pt x="4850362" y="1324297"/>
                </a:cubicBezTo>
                <a:lnTo>
                  <a:pt x="4729137" y="1122961"/>
                </a:lnTo>
                <a:close/>
                <a:moveTo>
                  <a:pt x="4225852" y="1122961"/>
                </a:moveTo>
                <a:lnTo>
                  <a:pt x="4134253" y="1556469"/>
                </a:lnTo>
                <a:lnTo>
                  <a:pt x="4264849" y="1556469"/>
                </a:lnTo>
                <a:lnTo>
                  <a:pt x="4356448" y="1122961"/>
                </a:lnTo>
                <a:close/>
                <a:moveTo>
                  <a:pt x="3140002" y="1122961"/>
                </a:moveTo>
                <a:lnTo>
                  <a:pt x="3048403" y="1556469"/>
                </a:lnTo>
                <a:lnTo>
                  <a:pt x="3164186" y="1556469"/>
                </a:lnTo>
                <a:lnTo>
                  <a:pt x="3206207" y="1358458"/>
                </a:lnTo>
                <a:cubicBezTo>
                  <a:pt x="3213866" y="1321577"/>
                  <a:pt x="3220617" y="1280866"/>
                  <a:pt x="3226462" y="1236326"/>
                </a:cubicBezTo>
                <a:lnTo>
                  <a:pt x="3229182" y="1236326"/>
                </a:lnTo>
                <a:cubicBezTo>
                  <a:pt x="3229182" y="1265348"/>
                  <a:pt x="3229787" y="1288323"/>
                  <a:pt x="3230996" y="1305252"/>
                </a:cubicBezTo>
                <a:lnTo>
                  <a:pt x="3246415" y="1556469"/>
                </a:lnTo>
                <a:lnTo>
                  <a:pt x="3366430" y="1556469"/>
                </a:lnTo>
                <a:lnTo>
                  <a:pt x="3488562" y="1290137"/>
                </a:lnTo>
                <a:lnTo>
                  <a:pt x="3510933" y="1236326"/>
                </a:lnTo>
                <a:lnTo>
                  <a:pt x="3513351" y="1236326"/>
                </a:lnTo>
                <a:lnTo>
                  <a:pt x="3499143" y="1301322"/>
                </a:lnTo>
                <a:lnTo>
                  <a:pt x="3445030" y="1556469"/>
                </a:lnTo>
                <a:lnTo>
                  <a:pt x="3573813" y="1556469"/>
                </a:lnTo>
                <a:lnTo>
                  <a:pt x="3665714" y="1122961"/>
                </a:lnTo>
                <a:lnTo>
                  <a:pt x="3466191" y="1122961"/>
                </a:lnTo>
                <a:lnTo>
                  <a:pt x="3360383" y="1363900"/>
                </a:lnTo>
                <a:cubicBezTo>
                  <a:pt x="3356555" y="1372364"/>
                  <a:pt x="3352826" y="1381887"/>
                  <a:pt x="3349198" y="1392468"/>
                </a:cubicBezTo>
                <a:cubicBezTo>
                  <a:pt x="3345570" y="1403048"/>
                  <a:pt x="3342044" y="1413176"/>
                  <a:pt x="3338618" y="1422850"/>
                </a:cubicBezTo>
                <a:lnTo>
                  <a:pt x="3336804" y="1422850"/>
                </a:lnTo>
                <a:cubicBezTo>
                  <a:pt x="3337811" y="1408742"/>
                  <a:pt x="3338315" y="1395138"/>
                  <a:pt x="3338315" y="1382038"/>
                </a:cubicBezTo>
                <a:lnTo>
                  <a:pt x="3323200" y="1122961"/>
                </a:lnTo>
                <a:close/>
                <a:moveTo>
                  <a:pt x="2454202" y="1122961"/>
                </a:moveTo>
                <a:lnTo>
                  <a:pt x="2362603" y="1556469"/>
                </a:lnTo>
                <a:lnTo>
                  <a:pt x="2483224" y="1556469"/>
                </a:lnTo>
                <a:lnTo>
                  <a:pt x="2522826" y="1371457"/>
                </a:lnTo>
                <a:cubicBezTo>
                  <a:pt x="2528267" y="1347877"/>
                  <a:pt x="2532802" y="1323894"/>
                  <a:pt x="2536429" y="1299508"/>
                </a:cubicBezTo>
                <a:lnTo>
                  <a:pt x="2537638" y="1299508"/>
                </a:lnTo>
                <a:cubicBezTo>
                  <a:pt x="2541065" y="1309384"/>
                  <a:pt x="2548522" y="1324297"/>
                  <a:pt x="2560009" y="1344250"/>
                </a:cubicBezTo>
                <a:lnTo>
                  <a:pt x="2685769" y="1556469"/>
                </a:lnTo>
                <a:lnTo>
                  <a:pt x="2788554" y="1556469"/>
                </a:lnTo>
                <a:lnTo>
                  <a:pt x="2880153" y="1122961"/>
                </a:lnTo>
                <a:lnTo>
                  <a:pt x="2759230" y="1122961"/>
                </a:lnTo>
                <a:lnTo>
                  <a:pt x="2712977" y="1342134"/>
                </a:lnTo>
                <a:cubicBezTo>
                  <a:pt x="2711163" y="1350397"/>
                  <a:pt x="2709954" y="1358257"/>
                  <a:pt x="2709349" y="1365714"/>
                </a:cubicBezTo>
                <a:lnTo>
                  <a:pt x="2707838" y="1365714"/>
                </a:lnTo>
                <a:cubicBezTo>
                  <a:pt x="2706024" y="1359466"/>
                  <a:pt x="2702950" y="1351959"/>
                  <a:pt x="2698617" y="1343192"/>
                </a:cubicBezTo>
                <a:cubicBezTo>
                  <a:pt x="2694284" y="1334425"/>
                  <a:pt x="2690808" y="1328127"/>
                  <a:pt x="2688188" y="1324297"/>
                </a:cubicBezTo>
                <a:lnTo>
                  <a:pt x="2566962" y="1122961"/>
                </a:lnTo>
                <a:close/>
                <a:moveTo>
                  <a:pt x="1168327" y="1122961"/>
                </a:moveTo>
                <a:lnTo>
                  <a:pt x="1076728" y="1556469"/>
                </a:lnTo>
                <a:lnTo>
                  <a:pt x="1192512" y="1556469"/>
                </a:lnTo>
                <a:lnTo>
                  <a:pt x="1234532" y="1358458"/>
                </a:lnTo>
                <a:cubicBezTo>
                  <a:pt x="1242191" y="1321577"/>
                  <a:pt x="1248942" y="1280866"/>
                  <a:pt x="1254787" y="1236326"/>
                </a:cubicBezTo>
                <a:lnTo>
                  <a:pt x="1257507" y="1236326"/>
                </a:lnTo>
                <a:cubicBezTo>
                  <a:pt x="1257507" y="1265348"/>
                  <a:pt x="1258112" y="1288323"/>
                  <a:pt x="1259322" y="1305252"/>
                </a:cubicBezTo>
                <a:lnTo>
                  <a:pt x="1274739" y="1556469"/>
                </a:lnTo>
                <a:lnTo>
                  <a:pt x="1394755" y="1556469"/>
                </a:lnTo>
                <a:lnTo>
                  <a:pt x="1516887" y="1290137"/>
                </a:lnTo>
                <a:lnTo>
                  <a:pt x="1539258" y="1236326"/>
                </a:lnTo>
                <a:lnTo>
                  <a:pt x="1541676" y="1236326"/>
                </a:lnTo>
                <a:lnTo>
                  <a:pt x="1527468" y="1301322"/>
                </a:lnTo>
                <a:lnTo>
                  <a:pt x="1473355" y="1556469"/>
                </a:lnTo>
                <a:lnTo>
                  <a:pt x="1602138" y="1556469"/>
                </a:lnTo>
                <a:lnTo>
                  <a:pt x="1694039" y="1122961"/>
                </a:lnTo>
                <a:lnTo>
                  <a:pt x="1494516" y="1122961"/>
                </a:lnTo>
                <a:lnTo>
                  <a:pt x="1388709" y="1363900"/>
                </a:lnTo>
                <a:cubicBezTo>
                  <a:pt x="1384880" y="1372364"/>
                  <a:pt x="1381151" y="1381887"/>
                  <a:pt x="1377524" y="1392468"/>
                </a:cubicBezTo>
                <a:cubicBezTo>
                  <a:pt x="1373896" y="1403048"/>
                  <a:pt x="1370369" y="1413176"/>
                  <a:pt x="1366943" y="1422850"/>
                </a:cubicBezTo>
                <a:lnTo>
                  <a:pt x="1365129" y="1422850"/>
                </a:lnTo>
                <a:cubicBezTo>
                  <a:pt x="1366137" y="1408742"/>
                  <a:pt x="1366640" y="1395138"/>
                  <a:pt x="1366640" y="1382038"/>
                </a:cubicBezTo>
                <a:lnTo>
                  <a:pt x="1351525" y="1122961"/>
                </a:lnTo>
                <a:close/>
                <a:moveTo>
                  <a:pt x="813456" y="1122961"/>
                </a:moveTo>
                <a:lnTo>
                  <a:pt x="572819" y="1556469"/>
                </a:lnTo>
                <a:lnTo>
                  <a:pt x="716415" y="1556469"/>
                </a:lnTo>
                <a:lnTo>
                  <a:pt x="755412" y="1476660"/>
                </a:lnTo>
                <a:lnTo>
                  <a:pt x="885405" y="1476660"/>
                </a:lnTo>
                <a:lnTo>
                  <a:pt x="891753" y="1556469"/>
                </a:lnTo>
                <a:lnTo>
                  <a:pt x="1024768" y="1556469"/>
                </a:lnTo>
                <a:lnTo>
                  <a:pt x="975794" y="1122961"/>
                </a:lnTo>
                <a:close/>
                <a:moveTo>
                  <a:pt x="10822843" y="1115706"/>
                </a:moveTo>
                <a:cubicBezTo>
                  <a:pt x="10764800" y="1115706"/>
                  <a:pt x="10714265" y="1126286"/>
                  <a:pt x="10671236" y="1147448"/>
                </a:cubicBezTo>
                <a:cubicBezTo>
                  <a:pt x="10628208" y="1168609"/>
                  <a:pt x="10594753" y="1198941"/>
                  <a:pt x="10570870" y="1238442"/>
                </a:cubicBezTo>
                <a:cubicBezTo>
                  <a:pt x="10546988" y="1277944"/>
                  <a:pt x="10535047" y="1322081"/>
                  <a:pt x="10535047" y="1370853"/>
                </a:cubicBezTo>
                <a:cubicBezTo>
                  <a:pt x="10535047" y="1432322"/>
                  <a:pt x="10552732" y="1479885"/>
                  <a:pt x="10588102" y="1513542"/>
                </a:cubicBezTo>
                <a:cubicBezTo>
                  <a:pt x="10623472" y="1547199"/>
                  <a:pt x="10673100" y="1564027"/>
                  <a:pt x="10736988" y="1564027"/>
                </a:cubicBezTo>
                <a:cubicBezTo>
                  <a:pt x="10795837" y="1564027"/>
                  <a:pt x="10849850" y="1552035"/>
                  <a:pt x="10899025" y="1528053"/>
                </a:cubicBezTo>
                <a:lnTo>
                  <a:pt x="10948603" y="1294671"/>
                </a:lnTo>
                <a:lnTo>
                  <a:pt x="10738197" y="1294671"/>
                </a:lnTo>
                <a:lnTo>
                  <a:pt x="10717036" y="1393526"/>
                </a:lnTo>
                <a:lnTo>
                  <a:pt x="10796845" y="1393526"/>
                </a:lnTo>
                <a:lnTo>
                  <a:pt x="10783241" y="1456708"/>
                </a:lnTo>
                <a:cubicBezTo>
                  <a:pt x="10774373" y="1458925"/>
                  <a:pt x="10765304" y="1460033"/>
                  <a:pt x="10756034" y="1460033"/>
                </a:cubicBezTo>
                <a:cubicBezTo>
                  <a:pt x="10729834" y="1460033"/>
                  <a:pt x="10709579" y="1452073"/>
                  <a:pt x="10695270" y="1436151"/>
                </a:cubicBezTo>
                <a:cubicBezTo>
                  <a:pt x="10680960" y="1420230"/>
                  <a:pt x="10673806" y="1397758"/>
                  <a:pt x="10673806" y="1368737"/>
                </a:cubicBezTo>
                <a:cubicBezTo>
                  <a:pt x="10673806" y="1322786"/>
                  <a:pt x="10686755" y="1286761"/>
                  <a:pt x="10712652" y="1260662"/>
                </a:cubicBezTo>
                <a:cubicBezTo>
                  <a:pt x="10738550" y="1234563"/>
                  <a:pt x="10774474" y="1221513"/>
                  <a:pt x="10820425" y="1221513"/>
                </a:cubicBezTo>
                <a:cubicBezTo>
                  <a:pt x="10838563" y="1221513"/>
                  <a:pt x="10857256" y="1224083"/>
                  <a:pt x="10876503" y="1229222"/>
                </a:cubicBezTo>
                <a:cubicBezTo>
                  <a:pt x="10895749" y="1234361"/>
                  <a:pt x="10912830" y="1241264"/>
                  <a:pt x="10927744" y="1249930"/>
                </a:cubicBezTo>
                <a:lnTo>
                  <a:pt x="10953138" y="1137472"/>
                </a:lnTo>
                <a:cubicBezTo>
                  <a:pt x="10906582" y="1122961"/>
                  <a:pt x="10863151" y="1115706"/>
                  <a:pt x="10822843" y="1115706"/>
                </a:cubicBezTo>
                <a:close/>
                <a:moveTo>
                  <a:pt x="9679843" y="1115706"/>
                </a:moveTo>
                <a:cubicBezTo>
                  <a:pt x="9621800" y="1115706"/>
                  <a:pt x="9571265" y="1126286"/>
                  <a:pt x="9528236" y="1147448"/>
                </a:cubicBezTo>
                <a:cubicBezTo>
                  <a:pt x="9485208" y="1168609"/>
                  <a:pt x="9451753" y="1198941"/>
                  <a:pt x="9427870" y="1238442"/>
                </a:cubicBezTo>
                <a:cubicBezTo>
                  <a:pt x="9403988" y="1277944"/>
                  <a:pt x="9392047" y="1322081"/>
                  <a:pt x="9392047" y="1370853"/>
                </a:cubicBezTo>
                <a:cubicBezTo>
                  <a:pt x="9392047" y="1432322"/>
                  <a:pt x="9409732" y="1479885"/>
                  <a:pt x="9445102" y="1513542"/>
                </a:cubicBezTo>
                <a:cubicBezTo>
                  <a:pt x="9480472" y="1547199"/>
                  <a:pt x="9530101" y="1564027"/>
                  <a:pt x="9593988" y="1564027"/>
                </a:cubicBezTo>
                <a:cubicBezTo>
                  <a:pt x="9652838" y="1564027"/>
                  <a:pt x="9706850" y="1552035"/>
                  <a:pt x="9756025" y="1528053"/>
                </a:cubicBezTo>
                <a:lnTo>
                  <a:pt x="9805603" y="1294671"/>
                </a:lnTo>
                <a:lnTo>
                  <a:pt x="9595197" y="1294671"/>
                </a:lnTo>
                <a:lnTo>
                  <a:pt x="9574036" y="1393526"/>
                </a:lnTo>
                <a:lnTo>
                  <a:pt x="9653845" y="1393526"/>
                </a:lnTo>
                <a:lnTo>
                  <a:pt x="9640241" y="1456708"/>
                </a:lnTo>
                <a:cubicBezTo>
                  <a:pt x="9631374" y="1458925"/>
                  <a:pt x="9622304" y="1460033"/>
                  <a:pt x="9613034" y="1460033"/>
                </a:cubicBezTo>
                <a:cubicBezTo>
                  <a:pt x="9586834" y="1460033"/>
                  <a:pt x="9566579" y="1452073"/>
                  <a:pt x="9552270" y="1436151"/>
                </a:cubicBezTo>
                <a:cubicBezTo>
                  <a:pt x="9537961" y="1420230"/>
                  <a:pt x="9530806" y="1397758"/>
                  <a:pt x="9530806" y="1368737"/>
                </a:cubicBezTo>
                <a:cubicBezTo>
                  <a:pt x="9530806" y="1322786"/>
                  <a:pt x="9543755" y="1286761"/>
                  <a:pt x="9569652" y="1260662"/>
                </a:cubicBezTo>
                <a:cubicBezTo>
                  <a:pt x="9595550" y="1234563"/>
                  <a:pt x="9631474" y="1221513"/>
                  <a:pt x="9677425" y="1221513"/>
                </a:cubicBezTo>
                <a:cubicBezTo>
                  <a:pt x="9695563" y="1221513"/>
                  <a:pt x="9714256" y="1224083"/>
                  <a:pt x="9733503" y="1229222"/>
                </a:cubicBezTo>
                <a:cubicBezTo>
                  <a:pt x="9752750" y="1234361"/>
                  <a:pt x="9769830" y="1241264"/>
                  <a:pt x="9784744" y="1249930"/>
                </a:cubicBezTo>
                <a:lnTo>
                  <a:pt x="9810138" y="1137472"/>
                </a:lnTo>
                <a:cubicBezTo>
                  <a:pt x="9763582" y="1122961"/>
                  <a:pt x="9720151" y="1115706"/>
                  <a:pt x="9679843" y="1115706"/>
                </a:cubicBezTo>
                <a:close/>
                <a:moveTo>
                  <a:pt x="5345969" y="1115706"/>
                </a:moveTo>
                <a:cubicBezTo>
                  <a:pt x="5287926" y="1115706"/>
                  <a:pt x="5237390" y="1126286"/>
                  <a:pt x="5194363" y="1147448"/>
                </a:cubicBezTo>
                <a:cubicBezTo>
                  <a:pt x="5151334" y="1168609"/>
                  <a:pt x="5117878" y="1198941"/>
                  <a:pt x="5093996" y="1238442"/>
                </a:cubicBezTo>
                <a:cubicBezTo>
                  <a:pt x="5070113" y="1277944"/>
                  <a:pt x="5058172" y="1322081"/>
                  <a:pt x="5058172" y="1370853"/>
                </a:cubicBezTo>
                <a:cubicBezTo>
                  <a:pt x="5058172" y="1432322"/>
                  <a:pt x="5075857" y="1479885"/>
                  <a:pt x="5111228" y="1513542"/>
                </a:cubicBezTo>
                <a:cubicBezTo>
                  <a:pt x="5146597" y="1547199"/>
                  <a:pt x="5196227" y="1564027"/>
                  <a:pt x="5260113" y="1564027"/>
                </a:cubicBezTo>
                <a:cubicBezTo>
                  <a:pt x="5318963" y="1564027"/>
                  <a:pt x="5372975" y="1552035"/>
                  <a:pt x="5422150" y="1528053"/>
                </a:cubicBezTo>
                <a:lnTo>
                  <a:pt x="5471728" y="1294671"/>
                </a:lnTo>
                <a:lnTo>
                  <a:pt x="5261323" y="1294671"/>
                </a:lnTo>
                <a:lnTo>
                  <a:pt x="5240162" y="1393526"/>
                </a:lnTo>
                <a:lnTo>
                  <a:pt x="5319970" y="1393526"/>
                </a:lnTo>
                <a:lnTo>
                  <a:pt x="5306366" y="1456708"/>
                </a:lnTo>
                <a:cubicBezTo>
                  <a:pt x="5297499" y="1458925"/>
                  <a:pt x="5288430" y="1460033"/>
                  <a:pt x="5279159" y="1460033"/>
                </a:cubicBezTo>
                <a:cubicBezTo>
                  <a:pt x="5252959" y="1460033"/>
                  <a:pt x="5232705" y="1452073"/>
                  <a:pt x="5218395" y="1436151"/>
                </a:cubicBezTo>
                <a:cubicBezTo>
                  <a:pt x="5204086" y="1420230"/>
                  <a:pt x="5196931" y="1397758"/>
                  <a:pt x="5196931" y="1368737"/>
                </a:cubicBezTo>
                <a:cubicBezTo>
                  <a:pt x="5196931" y="1322786"/>
                  <a:pt x="5209880" y="1286761"/>
                  <a:pt x="5235778" y="1260662"/>
                </a:cubicBezTo>
                <a:cubicBezTo>
                  <a:pt x="5261676" y="1234563"/>
                  <a:pt x="5297600" y="1221513"/>
                  <a:pt x="5343550" y="1221513"/>
                </a:cubicBezTo>
                <a:cubicBezTo>
                  <a:pt x="5361689" y="1221513"/>
                  <a:pt x="5380382" y="1224083"/>
                  <a:pt x="5399629" y="1229222"/>
                </a:cubicBezTo>
                <a:cubicBezTo>
                  <a:pt x="5418876" y="1234361"/>
                  <a:pt x="5435956" y="1241264"/>
                  <a:pt x="5450869" y="1249930"/>
                </a:cubicBezTo>
                <a:lnTo>
                  <a:pt x="5476263" y="1137472"/>
                </a:lnTo>
                <a:cubicBezTo>
                  <a:pt x="5429708" y="1122961"/>
                  <a:pt x="5386277" y="1115706"/>
                  <a:pt x="5345969" y="1115706"/>
                </a:cubicBezTo>
                <a:close/>
                <a:moveTo>
                  <a:pt x="3925243" y="1115706"/>
                </a:moveTo>
                <a:cubicBezTo>
                  <a:pt x="3876269" y="1115706"/>
                  <a:pt x="3833240" y="1126488"/>
                  <a:pt x="3796157" y="1148052"/>
                </a:cubicBezTo>
                <a:cubicBezTo>
                  <a:pt x="3759074" y="1169617"/>
                  <a:pt x="3729952" y="1200754"/>
                  <a:pt x="3708790" y="1241465"/>
                </a:cubicBezTo>
                <a:cubicBezTo>
                  <a:pt x="3687629" y="1282176"/>
                  <a:pt x="3677048" y="1326514"/>
                  <a:pt x="3677048" y="1374481"/>
                </a:cubicBezTo>
                <a:cubicBezTo>
                  <a:pt x="3677048" y="1411563"/>
                  <a:pt x="3684404" y="1444515"/>
                  <a:pt x="3699117" y="1473335"/>
                </a:cubicBezTo>
                <a:cubicBezTo>
                  <a:pt x="3713828" y="1502155"/>
                  <a:pt x="3735141" y="1524475"/>
                  <a:pt x="3763055" y="1540296"/>
                </a:cubicBezTo>
                <a:cubicBezTo>
                  <a:pt x="3790967" y="1556117"/>
                  <a:pt x="3824272" y="1564027"/>
                  <a:pt x="3862967" y="1564027"/>
                </a:cubicBezTo>
                <a:cubicBezTo>
                  <a:pt x="3913956" y="1564027"/>
                  <a:pt x="3957942" y="1553346"/>
                  <a:pt x="3994924" y="1531983"/>
                </a:cubicBezTo>
                <a:cubicBezTo>
                  <a:pt x="4031906" y="1510619"/>
                  <a:pt x="4060827" y="1479482"/>
                  <a:pt x="4081686" y="1438570"/>
                </a:cubicBezTo>
                <a:cubicBezTo>
                  <a:pt x="4102545" y="1397657"/>
                  <a:pt x="4112975" y="1353420"/>
                  <a:pt x="4112975" y="1305857"/>
                </a:cubicBezTo>
                <a:cubicBezTo>
                  <a:pt x="4112975" y="1246806"/>
                  <a:pt x="4096248" y="1200352"/>
                  <a:pt x="4062792" y="1166493"/>
                </a:cubicBezTo>
                <a:cubicBezTo>
                  <a:pt x="4029337" y="1132635"/>
                  <a:pt x="3983487" y="1115706"/>
                  <a:pt x="3925243" y="1115706"/>
                </a:cubicBezTo>
                <a:close/>
                <a:moveTo>
                  <a:pt x="519064" y="1115706"/>
                </a:moveTo>
                <a:cubicBezTo>
                  <a:pt x="462029" y="1115706"/>
                  <a:pt x="412299" y="1125984"/>
                  <a:pt x="369876" y="1146541"/>
                </a:cubicBezTo>
                <a:cubicBezTo>
                  <a:pt x="327452" y="1167098"/>
                  <a:pt x="294450" y="1197782"/>
                  <a:pt x="270870" y="1238593"/>
                </a:cubicBezTo>
                <a:cubicBezTo>
                  <a:pt x="247290" y="1279405"/>
                  <a:pt x="235500" y="1325910"/>
                  <a:pt x="235500" y="1378108"/>
                </a:cubicBezTo>
                <a:cubicBezTo>
                  <a:pt x="235500" y="1436353"/>
                  <a:pt x="252782" y="1481900"/>
                  <a:pt x="287346" y="1514751"/>
                </a:cubicBezTo>
                <a:cubicBezTo>
                  <a:pt x="321910" y="1547602"/>
                  <a:pt x="371035" y="1564027"/>
                  <a:pt x="434721" y="1564027"/>
                </a:cubicBezTo>
                <a:cubicBezTo>
                  <a:pt x="472610" y="1564027"/>
                  <a:pt x="507274" y="1558384"/>
                  <a:pt x="538714" y="1547098"/>
                </a:cubicBezTo>
                <a:lnTo>
                  <a:pt x="564713" y="1427686"/>
                </a:lnTo>
                <a:cubicBezTo>
                  <a:pt x="548791" y="1435345"/>
                  <a:pt x="532366" y="1441391"/>
                  <a:pt x="515437" y="1445825"/>
                </a:cubicBezTo>
                <a:cubicBezTo>
                  <a:pt x="498507" y="1450259"/>
                  <a:pt x="483190" y="1452476"/>
                  <a:pt x="469486" y="1452476"/>
                </a:cubicBezTo>
                <a:cubicBezTo>
                  <a:pt x="438650" y="1452476"/>
                  <a:pt x="415071" y="1444868"/>
                  <a:pt x="398746" y="1429652"/>
                </a:cubicBezTo>
                <a:cubicBezTo>
                  <a:pt x="382421" y="1414435"/>
                  <a:pt x="374259" y="1393324"/>
                  <a:pt x="374259" y="1366318"/>
                </a:cubicBezTo>
                <a:cubicBezTo>
                  <a:pt x="374259" y="1340521"/>
                  <a:pt x="379650" y="1317093"/>
                  <a:pt x="390433" y="1296032"/>
                </a:cubicBezTo>
                <a:cubicBezTo>
                  <a:pt x="401215" y="1274971"/>
                  <a:pt x="416633" y="1258546"/>
                  <a:pt x="436686" y="1246756"/>
                </a:cubicBezTo>
                <a:cubicBezTo>
                  <a:pt x="456739" y="1234966"/>
                  <a:pt x="480470" y="1229071"/>
                  <a:pt x="507879" y="1229071"/>
                </a:cubicBezTo>
                <a:cubicBezTo>
                  <a:pt x="528839" y="1229071"/>
                  <a:pt x="546675" y="1231086"/>
                  <a:pt x="561387" y="1235117"/>
                </a:cubicBezTo>
                <a:cubicBezTo>
                  <a:pt x="576099" y="1239147"/>
                  <a:pt x="589602" y="1244085"/>
                  <a:pt x="601896" y="1249930"/>
                </a:cubicBezTo>
                <a:lnTo>
                  <a:pt x="628500" y="1130519"/>
                </a:lnTo>
                <a:cubicBezTo>
                  <a:pt x="614593" y="1126488"/>
                  <a:pt x="597462" y="1123011"/>
                  <a:pt x="577107" y="1120089"/>
                </a:cubicBezTo>
                <a:cubicBezTo>
                  <a:pt x="556752" y="1117167"/>
                  <a:pt x="537404" y="1115706"/>
                  <a:pt x="519064" y="1115706"/>
                </a:cubicBezTo>
                <a:close/>
                <a:moveTo>
                  <a:pt x="6502386" y="1072778"/>
                </a:moveTo>
                <a:lnTo>
                  <a:pt x="6503293" y="1092126"/>
                </a:lnTo>
                <a:cubicBezTo>
                  <a:pt x="6503293" y="1125379"/>
                  <a:pt x="6482434" y="1142006"/>
                  <a:pt x="6440716" y="1142006"/>
                </a:cubicBezTo>
                <a:cubicBezTo>
                  <a:pt x="6424593" y="1142006"/>
                  <a:pt x="6410586" y="1139487"/>
                  <a:pt x="6398695" y="1134448"/>
                </a:cubicBezTo>
                <a:cubicBezTo>
                  <a:pt x="6394463" y="1132635"/>
                  <a:pt x="6383832" y="1129057"/>
                  <a:pt x="6366802" y="1123717"/>
                </a:cubicBezTo>
                <a:cubicBezTo>
                  <a:pt x="6349772" y="1118376"/>
                  <a:pt x="6329668" y="1115706"/>
                  <a:pt x="6306491" y="1115706"/>
                </a:cubicBezTo>
                <a:cubicBezTo>
                  <a:pt x="6257518" y="1115706"/>
                  <a:pt x="6214489" y="1126488"/>
                  <a:pt x="6177406" y="1148052"/>
                </a:cubicBezTo>
                <a:cubicBezTo>
                  <a:pt x="6140324" y="1169617"/>
                  <a:pt x="6111201" y="1200754"/>
                  <a:pt x="6090040" y="1241465"/>
                </a:cubicBezTo>
                <a:cubicBezTo>
                  <a:pt x="6068878" y="1282176"/>
                  <a:pt x="6058297" y="1326514"/>
                  <a:pt x="6058297" y="1374481"/>
                </a:cubicBezTo>
                <a:cubicBezTo>
                  <a:pt x="6058297" y="1411563"/>
                  <a:pt x="6065654" y="1444515"/>
                  <a:pt x="6080366" y="1473335"/>
                </a:cubicBezTo>
                <a:cubicBezTo>
                  <a:pt x="6095078" y="1502155"/>
                  <a:pt x="6116391" y="1524475"/>
                  <a:pt x="6144304" y="1540296"/>
                </a:cubicBezTo>
                <a:cubicBezTo>
                  <a:pt x="6172217" y="1556117"/>
                  <a:pt x="6205521" y="1564027"/>
                  <a:pt x="6244216" y="1564027"/>
                </a:cubicBezTo>
                <a:cubicBezTo>
                  <a:pt x="6295205" y="1564027"/>
                  <a:pt x="6339191" y="1553346"/>
                  <a:pt x="6376173" y="1531983"/>
                </a:cubicBezTo>
                <a:cubicBezTo>
                  <a:pt x="6413156" y="1510619"/>
                  <a:pt x="6442076" y="1479482"/>
                  <a:pt x="6462935" y="1438570"/>
                </a:cubicBezTo>
                <a:cubicBezTo>
                  <a:pt x="6483795" y="1397657"/>
                  <a:pt x="6494224" y="1353420"/>
                  <a:pt x="6494224" y="1305857"/>
                </a:cubicBezTo>
                <a:cubicBezTo>
                  <a:pt x="6494224" y="1278448"/>
                  <a:pt x="6490949" y="1255321"/>
                  <a:pt x="6484399" y="1236477"/>
                </a:cubicBezTo>
                <a:cubicBezTo>
                  <a:pt x="6477850" y="1217633"/>
                  <a:pt x="6471350" y="1203072"/>
                  <a:pt x="6464900" y="1192794"/>
                </a:cubicBezTo>
                <a:lnTo>
                  <a:pt x="6475481" y="1193096"/>
                </a:lnTo>
                <a:cubicBezTo>
                  <a:pt x="6509743" y="1193096"/>
                  <a:pt x="6534834" y="1185538"/>
                  <a:pt x="6550756" y="1170423"/>
                </a:cubicBezTo>
                <a:cubicBezTo>
                  <a:pt x="6566677" y="1155308"/>
                  <a:pt x="6574638" y="1131929"/>
                  <a:pt x="6574638" y="1100288"/>
                </a:cubicBezTo>
                <a:cubicBezTo>
                  <a:pt x="6574638" y="1091017"/>
                  <a:pt x="6574134" y="1081847"/>
                  <a:pt x="6573126" y="1072778"/>
                </a:cubicBezTo>
                <a:close/>
                <a:moveTo>
                  <a:pt x="2320912" y="1072778"/>
                </a:moveTo>
                <a:lnTo>
                  <a:pt x="2321820" y="1092126"/>
                </a:lnTo>
                <a:cubicBezTo>
                  <a:pt x="2321820" y="1125379"/>
                  <a:pt x="2300960" y="1142006"/>
                  <a:pt x="2259242" y="1142006"/>
                </a:cubicBezTo>
                <a:cubicBezTo>
                  <a:pt x="2243119" y="1142006"/>
                  <a:pt x="2229112" y="1139487"/>
                  <a:pt x="2217221" y="1134448"/>
                </a:cubicBezTo>
                <a:cubicBezTo>
                  <a:pt x="2212989" y="1132635"/>
                  <a:pt x="2202357" y="1129057"/>
                  <a:pt x="2185328" y="1123717"/>
                </a:cubicBezTo>
                <a:cubicBezTo>
                  <a:pt x="2168297" y="1118376"/>
                  <a:pt x="2148194" y="1115706"/>
                  <a:pt x="2125017" y="1115706"/>
                </a:cubicBezTo>
                <a:cubicBezTo>
                  <a:pt x="2076044" y="1115706"/>
                  <a:pt x="2033015" y="1126488"/>
                  <a:pt x="1995932" y="1148052"/>
                </a:cubicBezTo>
                <a:cubicBezTo>
                  <a:pt x="1958849" y="1169617"/>
                  <a:pt x="1929727" y="1200754"/>
                  <a:pt x="1908566" y="1241465"/>
                </a:cubicBezTo>
                <a:cubicBezTo>
                  <a:pt x="1887404" y="1282176"/>
                  <a:pt x="1876823" y="1326514"/>
                  <a:pt x="1876823" y="1374481"/>
                </a:cubicBezTo>
                <a:cubicBezTo>
                  <a:pt x="1876823" y="1411563"/>
                  <a:pt x="1884179" y="1444515"/>
                  <a:pt x="1898892" y="1473335"/>
                </a:cubicBezTo>
                <a:cubicBezTo>
                  <a:pt x="1913604" y="1502155"/>
                  <a:pt x="1934917" y="1524475"/>
                  <a:pt x="1962830" y="1540296"/>
                </a:cubicBezTo>
                <a:cubicBezTo>
                  <a:pt x="1990742" y="1556117"/>
                  <a:pt x="2024047" y="1564027"/>
                  <a:pt x="2062742" y="1564027"/>
                </a:cubicBezTo>
                <a:cubicBezTo>
                  <a:pt x="2113731" y="1564027"/>
                  <a:pt x="2157717" y="1553346"/>
                  <a:pt x="2194699" y="1531983"/>
                </a:cubicBezTo>
                <a:cubicBezTo>
                  <a:pt x="2231681" y="1510619"/>
                  <a:pt x="2260602" y="1479482"/>
                  <a:pt x="2281461" y="1438570"/>
                </a:cubicBezTo>
                <a:cubicBezTo>
                  <a:pt x="2302320" y="1397657"/>
                  <a:pt x="2312750" y="1353420"/>
                  <a:pt x="2312750" y="1305857"/>
                </a:cubicBezTo>
                <a:cubicBezTo>
                  <a:pt x="2312750" y="1278448"/>
                  <a:pt x="2309475" y="1255321"/>
                  <a:pt x="2302925" y="1236477"/>
                </a:cubicBezTo>
                <a:cubicBezTo>
                  <a:pt x="2296376" y="1217633"/>
                  <a:pt x="2289876" y="1203072"/>
                  <a:pt x="2283426" y="1192794"/>
                </a:cubicBezTo>
                <a:lnTo>
                  <a:pt x="2294007" y="1193096"/>
                </a:lnTo>
                <a:cubicBezTo>
                  <a:pt x="2328268" y="1193096"/>
                  <a:pt x="2353360" y="1185538"/>
                  <a:pt x="2369282" y="1170423"/>
                </a:cubicBezTo>
                <a:cubicBezTo>
                  <a:pt x="2385203" y="1155308"/>
                  <a:pt x="2393164" y="1131929"/>
                  <a:pt x="2393164" y="1100288"/>
                </a:cubicBezTo>
                <a:cubicBezTo>
                  <a:pt x="2393164" y="1091017"/>
                  <a:pt x="2392659" y="1081847"/>
                  <a:pt x="2391652" y="1072778"/>
                </a:cubicBezTo>
                <a:close/>
                <a:moveTo>
                  <a:pt x="5993018" y="1053430"/>
                </a:moveTo>
                <a:lnTo>
                  <a:pt x="5993925" y="1072778"/>
                </a:lnTo>
                <a:cubicBezTo>
                  <a:pt x="5993925" y="1106233"/>
                  <a:pt x="5973166" y="1122961"/>
                  <a:pt x="5931649" y="1122961"/>
                </a:cubicBezTo>
                <a:lnTo>
                  <a:pt x="5833702" y="1122961"/>
                </a:lnTo>
                <a:lnTo>
                  <a:pt x="5781101" y="1368737"/>
                </a:lnTo>
                <a:cubicBezTo>
                  <a:pt x="5774853" y="1398363"/>
                  <a:pt x="5766035" y="1419726"/>
                  <a:pt x="5754648" y="1432826"/>
                </a:cubicBezTo>
                <a:cubicBezTo>
                  <a:pt x="5743262" y="1445926"/>
                  <a:pt x="5728096" y="1452476"/>
                  <a:pt x="5709151" y="1452476"/>
                </a:cubicBezTo>
                <a:cubicBezTo>
                  <a:pt x="5692827" y="1452476"/>
                  <a:pt x="5680180" y="1447639"/>
                  <a:pt x="5671212" y="1437965"/>
                </a:cubicBezTo>
                <a:cubicBezTo>
                  <a:pt x="5662244" y="1428291"/>
                  <a:pt x="5657759" y="1414788"/>
                  <a:pt x="5657759" y="1397456"/>
                </a:cubicBezTo>
                <a:cubicBezTo>
                  <a:pt x="5657759" y="1389193"/>
                  <a:pt x="5658919" y="1379519"/>
                  <a:pt x="5661236" y="1368434"/>
                </a:cubicBezTo>
                <a:cubicBezTo>
                  <a:pt x="5663553" y="1357350"/>
                  <a:pt x="5665921" y="1345761"/>
                  <a:pt x="5668340" y="1333669"/>
                </a:cubicBezTo>
                <a:lnTo>
                  <a:pt x="5713686" y="1122961"/>
                </a:lnTo>
                <a:lnTo>
                  <a:pt x="5582182" y="1122961"/>
                </a:lnTo>
                <a:lnTo>
                  <a:pt x="5537743" y="1332460"/>
                </a:lnTo>
                <a:cubicBezTo>
                  <a:pt x="5530690" y="1367729"/>
                  <a:pt x="5527163" y="1394534"/>
                  <a:pt x="5527163" y="1412874"/>
                </a:cubicBezTo>
                <a:cubicBezTo>
                  <a:pt x="5527163" y="1462049"/>
                  <a:pt x="5541572" y="1499535"/>
                  <a:pt x="5570392" y="1525332"/>
                </a:cubicBezTo>
                <a:cubicBezTo>
                  <a:pt x="5599213" y="1551129"/>
                  <a:pt x="5640528" y="1564027"/>
                  <a:pt x="5694338" y="1564027"/>
                </a:cubicBezTo>
                <a:cubicBezTo>
                  <a:pt x="5735251" y="1564027"/>
                  <a:pt x="5769865" y="1558082"/>
                  <a:pt x="5798181" y="1546191"/>
                </a:cubicBezTo>
                <a:cubicBezTo>
                  <a:pt x="5826497" y="1534300"/>
                  <a:pt x="5849674" y="1515356"/>
                  <a:pt x="5867711" y="1489357"/>
                </a:cubicBezTo>
                <a:cubicBezTo>
                  <a:pt x="5885749" y="1463359"/>
                  <a:pt x="5900210" y="1425671"/>
                  <a:pt x="5911093" y="1376294"/>
                </a:cubicBezTo>
                <a:lnTo>
                  <a:pt x="5954323" y="1172842"/>
                </a:lnTo>
                <a:lnTo>
                  <a:pt x="5968228" y="1173748"/>
                </a:lnTo>
                <a:cubicBezTo>
                  <a:pt x="6001483" y="1173748"/>
                  <a:pt x="6025969" y="1166191"/>
                  <a:pt x="6041689" y="1151075"/>
                </a:cubicBezTo>
                <a:cubicBezTo>
                  <a:pt x="6057409" y="1135960"/>
                  <a:pt x="6065269" y="1112481"/>
                  <a:pt x="6065269" y="1080638"/>
                </a:cubicBezTo>
                <a:lnTo>
                  <a:pt x="6064060" y="1053430"/>
                </a:lnTo>
                <a:close/>
                <a:moveTo>
                  <a:pt x="6212776" y="991760"/>
                </a:moveTo>
                <a:lnTo>
                  <a:pt x="6293190" y="1088800"/>
                </a:lnTo>
                <a:lnTo>
                  <a:pt x="6378743" y="1088800"/>
                </a:lnTo>
                <a:lnTo>
                  <a:pt x="6315561" y="991760"/>
                </a:lnTo>
                <a:close/>
                <a:moveTo>
                  <a:pt x="8582683" y="981179"/>
                </a:moveTo>
                <a:cubicBezTo>
                  <a:pt x="8580667" y="990651"/>
                  <a:pt x="8579659" y="1000526"/>
                  <a:pt x="8579659" y="1010805"/>
                </a:cubicBezTo>
                <a:cubicBezTo>
                  <a:pt x="8579659" y="1034183"/>
                  <a:pt x="8588880" y="1052624"/>
                  <a:pt x="8607321" y="1066127"/>
                </a:cubicBezTo>
                <a:cubicBezTo>
                  <a:pt x="8625761" y="1079630"/>
                  <a:pt x="8651105" y="1086382"/>
                  <a:pt x="8683351" y="1086382"/>
                </a:cubicBezTo>
                <a:cubicBezTo>
                  <a:pt x="8720434" y="1086382"/>
                  <a:pt x="8751068" y="1077262"/>
                  <a:pt x="8775253" y="1059023"/>
                </a:cubicBezTo>
                <a:cubicBezTo>
                  <a:pt x="8799437" y="1040784"/>
                  <a:pt x="8815661" y="1014836"/>
                  <a:pt x="8823924" y="981179"/>
                </a:cubicBezTo>
                <a:lnTo>
                  <a:pt x="8761044" y="981179"/>
                </a:lnTo>
                <a:cubicBezTo>
                  <a:pt x="8755603" y="994279"/>
                  <a:pt x="8746836" y="1004507"/>
                  <a:pt x="8734744" y="1011863"/>
                </a:cubicBezTo>
                <a:cubicBezTo>
                  <a:pt x="8722651" y="1019219"/>
                  <a:pt x="8708745" y="1022897"/>
                  <a:pt x="8693025" y="1022897"/>
                </a:cubicBezTo>
                <a:cubicBezTo>
                  <a:pt x="8659771" y="1022897"/>
                  <a:pt x="8643144" y="1014634"/>
                  <a:pt x="8643144" y="998108"/>
                </a:cubicBezTo>
                <a:cubicBezTo>
                  <a:pt x="8643144" y="992666"/>
                  <a:pt x="8643950" y="987023"/>
                  <a:pt x="8645562" y="981179"/>
                </a:cubicBezTo>
                <a:close/>
                <a:moveTo>
                  <a:pt x="7770598" y="976040"/>
                </a:moveTo>
                <a:cubicBezTo>
                  <a:pt x="7766567" y="996193"/>
                  <a:pt x="7756490" y="1006270"/>
                  <a:pt x="7740367" y="1006270"/>
                </a:cubicBezTo>
                <a:cubicBezTo>
                  <a:pt x="7733112" y="1006270"/>
                  <a:pt x="7726813" y="1004910"/>
                  <a:pt x="7721473" y="1002189"/>
                </a:cubicBezTo>
                <a:cubicBezTo>
                  <a:pt x="7716132" y="999468"/>
                  <a:pt x="7710489" y="996496"/>
                  <a:pt x="7704544" y="993271"/>
                </a:cubicBezTo>
                <a:cubicBezTo>
                  <a:pt x="7698598" y="990046"/>
                  <a:pt x="7691897" y="987074"/>
                  <a:pt x="7684440" y="984353"/>
                </a:cubicBezTo>
                <a:cubicBezTo>
                  <a:pt x="7676983" y="981632"/>
                  <a:pt x="7667511" y="980272"/>
                  <a:pt x="7656024" y="980272"/>
                </a:cubicBezTo>
                <a:cubicBezTo>
                  <a:pt x="7633451" y="980272"/>
                  <a:pt x="7614658" y="989039"/>
                  <a:pt x="7599643" y="1006573"/>
                </a:cubicBezTo>
                <a:cubicBezTo>
                  <a:pt x="7584629" y="1024106"/>
                  <a:pt x="7574199" y="1049601"/>
                  <a:pt x="7568355" y="1083056"/>
                </a:cubicBezTo>
                <a:lnTo>
                  <a:pt x="7627002" y="1083056"/>
                </a:lnTo>
                <a:cubicBezTo>
                  <a:pt x="7630025" y="1071972"/>
                  <a:pt x="7634106" y="1064162"/>
                  <a:pt x="7639246" y="1059628"/>
                </a:cubicBezTo>
                <a:cubicBezTo>
                  <a:pt x="7644385" y="1055093"/>
                  <a:pt x="7651086" y="1052826"/>
                  <a:pt x="7659349" y="1052826"/>
                </a:cubicBezTo>
                <a:cubicBezTo>
                  <a:pt x="7665798" y="1052826"/>
                  <a:pt x="7671693" y="1054186"/>
                  <a:pt x="7677034" y="1056907"/>
                </a:cubicBezTo>
                <a:cubicBezTo>
                  <a:pt x="7682374" y="1059628"/>
                  <a:pt x="7688018" y="1062600"/>
                  <a:pt x="7693963" y="1065825"/>
                </a:cubicBezTo>
                <a:cubicBezTo>
                  <a:pt x="7699908" y="1069049"/>
                  <a:pt x="7706609" y="1072022"/>
                  <a:pt x="7714067" y="1074743"/>
                </a:cubicBezTo>
                <a:cubicBezTo>
                  <a:pt x="7721523" y="1077464"/>
                  <a:pt x="7730693" y="1078824"/>
                  <a:pt x="7741577" y="1078824"/>
                </a:cubicBezTo>
                <a:cubicBezTo>
                  <a:pt x="7787930" y="1078824"/>
                  <a:pt x="7817456" y="1044563"/>
                  <a:pt x="7830152" y="976040"/>
                </a:cubicBezTo>
                <a:close/>
                <a:moveTo>
                  <a:pt x="915333" y="960017"/>
                </a:moveTo>
                <a:cubicBezTo>
                  <a:pt x="913116" y="960017"/>
                  <a:pt x="906213" y="960672"/>
                  <a:pt x="894625" y="961982"/>
                </a:cubicBezTo>
                <a:cubicBezTo>
                  <a:pt x="883037" y="963292"/>
                  <a:pt x="874925" y="964350"/>
                  <a:pt x="870289" y="965157"/>
                </a:cubicBezTo>
                <a:lnTo>
                  <a:pt x="860313" y="1011107"/>
                </a:lnTo>
                <a:cubicBezTo>
                  <a:pt x="875428" y="1006875"/>
                  <a:pt x="887622" y="1004759"/>
                  <a:pt x="896892" y="1004759"/>
                </a:cubicBezTo>
                <a:cubicBezTo>
                  <a:pt x="903342" y="1004759"/>
                  <a:pt x="908733" y="1006069"/>
                  <a:pt x="913066" y="1008689"/>
                </a:cubicBezTo>
                <a:cubicBezTo>
                  <a:pt x="917399" y="1011309"/>
                  <a:pt x="919565" y="1014735"/>
                  <a:pt x="919565" y="1018967"/>
                </a:cubicBezTo>
                <a:cubicBezTo>
                  <a:pt x="919565" y="1027029"/>
                  <a:pt x="915484" y="1033024"/>
                  <a:pt x="907322" y="1036954"/>
                </a:cubicBezTo>
                <a:cubicBezTo>
                  <a:pt x="899160" y="1040885"/>
                  <a:pt x="886412" y="1043353"/>
                  <a:pt x="869080" y="1044361"/>
                </a:cubicBezTo>
                <a:lnTo>
                  <a:pt x="858802" y="1093939"/>
                </a:lnTo>
                <a:lnTo>
                  <a:pt x="919263" y="1093939"/>
                </a:lnTo>
                <a:lnTo>
                  <a:pt x="922891" y="1075801"/>
                </a:lnTo>
                <a:cubicBezTo>
                  <a:pt x="951308" y="1069755"/>
                  <a:pt x="970202" y="1062147"/>
                  <a:pt x="979573" y="1052977"/>
                </a:cubicBezTo>
                <a:cubicBezTo>
                  <a:pt x="988945" y="1043807"/>
                  <a:pt x="993631" y="1029951"/>
                  <a:pt x="993631" y="1011409"/>
                </a:cubicBezTo>
                <a:cubicBezTo>
                  <a:pt x="993631" y="977148"/>
                  <a:pt x="967531" y="960017"/>
                  <a:pt x="915333" y="960017"/>
                </a:cubicBezTo>
                <a:close/>
                <a:moveTo>
                  <a:pt x="8723860" y="905300"/>
                </a:moveTo>
                <a:lnTo>
                  <a:pt x="8663701" y="980272"/>
                </a:lnTo>
                <a:lnTo>
                  <a:pt x="8722046" y="980272"/>
                </a:lnTo>
                <a:lnTo>
                  <a:pt x="8827854" y="905300"/>
                </a:lnTo>
                <a:close/>
                <a:moveTo>
                  <a:pt x="0" y="0"/>
                </a:moveTo>
                <a:lnTo>
                  <a:pt x="12192000" y="0"/>
                </a:lnTo>
                <a:lnTo>
                  <a:pt x="12192000" y="6858000"/>
                </a:lnTo>
                <a:lnTo>
                  <a:pt x="0" y="6858000"/>
                </a:lnTo>
                <a:close/>
              </a:path>
            </a:pathLst>
          </a:custGeom>
          <a:blipFill dpi="0" rotWithShape="1">
            <a:blip r:embed="rId5">
              <a:extLst>
                <a:ext uri="{28A0092B-C50C-407E-A947-70E740481C1C}">
                  <a14:useLocalDpi xmlns:a14="http://schemas.microsoft.com/office/drawing/2010/main" val="0"/>
                </a:ext>
              </a:extLst>
            </a:blip>
            <a:srcRect/>
            <a:stretch>
              <a:fillRect/>
            </a:stretch>
          </a:blipFill>
          <a:ln>
            <a:noFill/>
          </a:ln>
          <a:effectLst/>
        </p:spPr>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endParaRPr lang="en-US" sz="3675" b="1" i="1" dirty="0">
              <a:latin typeface="Segoe UI Black" panose="020B0A02040204020203" pitchFamily="34" charset="0"/>
              <a:ea typeface="Segoe UI Black" panose="020B0A02040204020203" pitchFamily="34" charset="0"/>
            </a:endParaRPr>
          </a:p>
        </p:txBody>
      </p:sp>
    </p:spTree>
    <p:extLst>
      <p:ext uri="{BB962C8B-B14F-4D97-AF65-F5344CB8AC3E}">
        <p14:creationId xmlns:p14="http://schemas.microsoft.com/office/powerpoint/2010/main" val="3669890092"/>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50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BD6677A1-CA60-4B06-B60B-B8DCC761318A}"/>
              </a:ext>
            </a:extLst>
          </p:cNvPr>
          <p:cNvPicPr>
            <a:picLocks noChangeAspect="1"/>
          </p:cNvPicPr>
          <p:nvPr/>
        </p:nvPicPr>
        <p:blipFill>
          <a:blip r:embed="rId3"/>
          <a:stretch>
            <a:fillRect/>
          </a:stretch>
        </p:blipFill>
        <p:spPr>
          <a:xfrm>
            <a:off x="0" y="0"/>
            <a:ext cx="9144000" cy="5141674"/>
          </a:xfrm>
          <a:prstGeom prst="rect">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pic>
      <p:sp>
        <p:nvSpPr>
          <p:cNvPr id="282" name="Google Shape;282;p25"/>
          <p:cNvSpPr txBox="1">
            <a:spLocks noGrp="1"/>
          </p:cNvSpPr>
          <p:nvPr>
            <p:ph type="sldNum" idx="12"/>
          </p:nvPr>
        </p:nvSpPr>
        <p:spPr>
          <a:xfrm>
            <a:off x="853682" y="40174"/>
            <a:ext cx="2367312" cy="523219"/>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2800" b="1" dirty="0">
                <a:solidFill>
                  <a:schemeClr val="bg2">
                    <a:lumMod val="10000"/>
                  </a:schemeClr>
                </a:solidFill>
                <a:latin typeface="+mj-lt"/>
              </a:rPr>
              <a:t>ĐẶT VẤN ĐỀ</a:t>
            </a:r>
            <a:endParaRPr sz="2800" b="1" dirty="0">
              <a:solidFill>
                <a:schemeClr val="bg2">
                  <a:lumMod val="10000"/>
                </a:schemeClr>
              </a:solidFill>
              <a:latin typeface="+mj-lt"/>
            </a:endParaRPr>
          </a:p>
        </p:txBody>
      </p:sp>
      <p:sp>
        <p:nvSpPr>
          <p:cNvPr id="6" name="Hexagon 5">
            <a:extLst>
              <a:ext uri="{FF2B5EF4-FFF2-40B4-BE49-F238E27FC236}">
                <a16:creationId xmlns:a16="http://schemas.microsoft.com/office/drawing/2014/main" id="{C0F5B03B-CBC4-405A-8F37-985F2EA5C9B6}"/>
              </a:ext>
            </a:extLst>
          </p:cNvPr>
          <p:cNvSpPr/>
          <p:nvPr/>
        </p:nvSpPr>
        <p:spPr>
          <a:xfrm rot="5400000">
            <a:off x="120929" y="5415"/>
            <a:ext cx="644601" cy="686493"/>
          </a:xfrm>
          <a:prstGeom prst="hexagon">
            <a:avLst/>
          </a:prstGeom>
          <a:solidFill>
            <a:schemeClr val="bg1">
              <a:lumMod val="75000"/>
              <a:lumOff val="25000"/>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10" name="TextBox 9">
            <a:extLst>
              <a:ext uri="{FF2B5EF4-FFF2-40B4-BE49-F238E27FC236}">
                <a16:creationId xmlns:a16="http://schemas.microsoft.com/office/drawing/2014/main" id="{18AB5C1A-3979-4559-AB27-E245BDE2B504}"/>
              </a:ext>
            </a:extLst>
          </p:cNvPr>
          <p:cNvSpPr txBox="1"/>
          <p:nvPr/>
        </p:nvSpPr>
        <p:spPr>
          <a:xfrm>
            <a:off x="207744" y="71662"/>
            <a:ext cx="470970" cy="553998"/>
          </a:xfrm>
          <a:prstGeom prst="rect">
            <a:avLst/>
          </a:prstGeom>
          <a:noFill/>
        </p:spPr>
        <p:txBody>
          <a:bodyPr wrap="square">
            <a:spAutoFit/>
          </a:bodyPr>
          <a:lstStyle/>
          <a:p>
            <a:pPr algn="ctr"/>
            <a:r>
              <a:rPr lang="en-US" altLang="zh-CN" sz="3000" b="1" dirty="0">
                <a:effectLst>
                  <a:outerShdw blurRad="38100" dist="19050" dir="2700000" algn="tl" rotWithShape="0">
                    <a:schemeClr val="dk1">
                      <a:lumMod val="50000"/>
                      <a:alpha val="40000"/>
                    </a:schemeClr>
                  </a:outerShdw>
                </a:effectLst>
              </a:rPr>
              <a:t>1</a:t>
            </a:r>
          </a:p>
        </p:txBody>
      </p:sp>
      <p:sp>
        <p:nvSpPr>
          <p:cNvPr id="18" name="TextBox 17">
            <a:extLst>
              <a:ext uri="{FF2B5EF4-FFF2-40B4-BE49-F238E27FC236}">
                <a16:creationId xmlns:a16="http://schemas.microsoft.com/office/drawing/2014/main" id="{6815F6B6-A73E-4670-BCAE-A600777A863B}"/>
              </a:ext>
            </a:extLst>
          </p:cNvPr>
          <p:cNvSpPr txBox="1"/>
          <p:nvPr/>
        </p:nvSpPr>
        <p:spPr>
          <a:xfrm>
            <a:off x="5514230" y="1550340"/>
            <a:ext cx="3511794" cy="3046988"/>
          </a:xfrm>
          <a:prstGeom prst="rect">
            <a:avLst/>
          </a:prstGeom>
          <a:noFill/>
        </p:spPr>
        <p:txBody>
          <a:bodyPr wrap="square">
            <a:spAutoFit/>
          </a:bodyPr>
          <a:lstStyle/>
          <a:p>
            <a:pPr marL="0" algn="ctr" rtl="0" eaLnBrk="1" latinLnBrk="0" hangingPunct="1">
              <a:spcBef>
                <a:spcPts val="0"/>
              </a:spcBef>
              <a:spcAft>
                <a:spcPts val="0"/>
              </a:spcAft>
            </a:pPr>
            <a:endParaRPr lang="en-US" sz="1600" dirty="0">
              <a:latin typeface="+mj-lt"/>
              <a:ea typeface="Arial" panose="020B0604020202020204" pitchFamily="34" charset="0"/>
            </a:endParaRPr>
          </a:p>
          <a:p>
            <a:pPr marL="0" algn="ctr" rtl="0" eaLnBrk="1" latinLnBrk="0" hangingPunct="1">
              <a:spcBef>
                <a:spcPts val="0"/>
              </a:spcBef>
              <a:spcAft>
                <a:spcPts val="0"/>
              </a:spcAft>
            </a:pPr>
            <a:r>
              <a:rPr lang="en-US" sz="1600" dirty="0">
                <a:latin typeface="+mj-lt"/>
                <a:ea typeface="Arial" panose="020B0604020202020204" pitchFamily="34" charset="0"/>
              </a:rPr>
              <a:t>Eco </a:t>
            </a:r>
            <a:r>
              <a:rPr lang="vi-VN" sz="1600" dirty="0">
                <a:solidFill>
                  <a:srgbClr val="000000"/>
                </a:solidFill>
                <a:effectLst/>
                <a:latin typeface="+mn-lt"/>
                <a:ea typeface="Arial" panose="020B0604020202020204" pitchFamily="34" charset="0"/>
              </a:rPr>
              <a:t>Bicycle</a:t>
            </a:r>
            <a:r>
              <a:rPr lang="en-US" sz="1600" dirty="0">
                <a:solidFill>
                  <a:srgbClr val="000000"/>
                </a:solidFill>
                <a:effectLst/>
                <a:latin typeface="+mn-lt"/>
                <a:ea typeface="Arial" panose="020B0604020202020204" pitchFamily="34" charset="0"/>
              </a:rPr>
              <a:t> for </a:t>
            </a:r>
            <a:r>
              <a:rPr lang="vi-VN" sz="1600" dirty="0">
                <a:solidFill>
                  <a:srgbClr val="000000"/>
                </a:solidFill>
                <a:effectLst/>
                <a:latin typeface="+mn-lt"/>
                <a:ea typeface="Arial" panose="020B0604020202020204" pitchFamily="34" charset="0"/>
              </a:rPr>
              <a:t>Rent</a:t>
            </a:r>
            <a:r>
              <a:rPr lang="vi-VN" sz="1600" dirty="0">
                <a:solidFill>
                  <a:srgbClr val="000000"/>
                </a:solidFill>
                <a:effectLst/>
                <a:latin typeface="+mj-lt"/>
                <a:ea typeface="Arial" panose="020B0604020202020204" pitchFamily="34" charset="0"/>
              </a:rPr>
              <a:t> </a:t>
            </a:r>
            <a:r>
              <a:rPr lang="vi-VN" sz="1600" dirty="0">
                <a:solidFill>
                  <a:srgbClr val="000000"/>
                </a:solidFill>
                <a:effectLst/>
                <a:latin typeface="+mn-lt"/>
                <a:ea typeface="Arial" panose="020B0604020202020204" pitchFamily="34" charset="0"/>
              </a:rPr>
              <a:t>là dự án xây dựng thành phố thân thiện với môi trường nhằm giảm lượng khí thải độc hại vào bầu không khí.</a:t>
            </a:r>
            <a:endParaRPr lang="en-US" sz="1600" dirty="0">
              <a:solidFill>
                <a:srgbClr val="000000"/>
              </a:solidFill>
              <a:effectLst/>
              <a:latin typeface="+mn-lt"/>
              <a:ea typeface="Arial" panose="020B0604020202020204" pitchFamily="34" charset="0"/>
            </a:endParaRPr>
          </a:p>
          <a:p>
            <a:pPr marL="0" algn="ctr" rtl="0" eaLnBrk="1" latinLnBrk="0" hangingPunct="1">
              <a:spcBef>
                <a:spcPts val="0"/>
              </a:spcBef>
              <a:spcAft>
                <a:spcPts val="0"/>
              </a:spcAft>
            </a:pPr>
            <a:endParaRPr lang="en-US" sz="1600" dirty="0">
              <a:latin typeface="+mn-lt"/>
              <a:ea typeface="Arial" panose="020B0604020202020204" pitchFamily="34" charset="0"/>
            </a:endParaRPr>
          </a:p>
          <a:p>
            <a:pPr marL="0" algn="ctr" rtl="0" eaLnBrk="1" latinLnBrk="0" hangingPunct="1">
              <a:spcBef>
                <a:spcPts val="0"/>
              </a:spcBef>
              <a:spcAft>
                <a:spcPts val="0"/>
              </a:spcAft>
            </a:pPr>
            <a:r>
              <a:rPr lang="en-US" sz="1600" dirty="0" err="1">
                <a:solidFill>
                  <a:srgbClr val="000000"/>
                </a:solidFill>
                <a:effectLst/>
                <a:latin typeface="+mn-lt"/>
                <a:ea typeface="Arial" panose="020B0604020202020204" pitchFamily="34" charset="0"/>
              </a:rPr>
              <a:t>Khách</a:t>
            </a:r>
            <a:r>
              <a:rPr lang="en-US" sz="1600" dirty="0">
                <a:solidFill>
                  <a:srgbClr val="000000"/>
                </a:solidFill>
                <a:effectLst/>
                <a:latin typeface="+mn-lt"/>
                <a:ea typeface="Arial" panose="020B0604020202020204" pitchFamily="34" charset="0"/>
              </a:rPr>
              <a:t> </a:t>
            </a:r>
            <a:r>
              <a:rPr lang="en-US" sz="1600" dirty="0" err="1">
                <a:solidFill>
                  <a:srgbClr val="000000"/>
                </a:solidFill>
                <a:effectLst/>
                <a:latin typeface="+mn-lt"/>
                <a:ea typeface="Arial" panose="020B0604020202020204" pitchFamily="34" charset="0"/>
              </a:rPr>
              <a:t>hàng</a:t>
            </a:r>
            <a:r>
              <a:rPr lang="en-US" sz="1600" dirty="0">
                <a:solidFill>
                  <a:srgbClr val="000000"/>
                </a:solidFill>
                <a:effectLst/>
                <a:latin typeface="+mn-lt"/>
                <a:ea typeface="Arial" panose="020B0604020202020204" pitchFamily="34" charset="0"/>
              </a:rPr>
              <a:t> </a:t>
            </a:r>
            <a:r>
              <a:rPr lang="en-US" sz="1600" dirty="0">
                <a:latin typeface="+mn-lt"/>
                <a:ea typeface="Arial" panose="020B0604020202020204" pitchFamily="34" charset="0"/>
              </a:rPr>
              <a:t>c</a:t>
            </a:r>
            <a:r>
              <a:rPr lang="vi-VN" sz="1600" dirty="0">
                <a:solidFill>
                  <a:srgbClr val="000000"/>
                </a:solidFill>
                <a:effectLst/>
                <a:latin typeface="+mn-lt"/>
                <a:ea typeface="Arial" panose="020B0604020202020204" pitchFamily="34" charset="0"/>
              </a:rPr>
              <a:t>hỉ cần đến các trạm để xe đạp được đặt khắp thành phố để đăng ký mua thẻ và sử dụng dịch vụ. Sau khi dùng xong, người dùng chỉ cần đến trạm gần nhất để trả xe</a:t>
            </a:r>
          </a:p>
          <a:p>
            <a:pPr marL="0" algn="ctr" rtl="0" eaLnBrk="1" latinLnBrk="0" hangingPunct="1">
              <a:spcBef>
                <a:spcPts val="0"/>
              </a:spcBef>
              <a:spcAft>
                <a:spcPts val="0"/>
              </a:spcAft>
            </a:pPr>
            <a:endParaRPr lang="en-US" sz="1600" dirty="0">
              <a:solidFill>
                <a:srgbClr val="000000"/>
              </a:solidFill>
              <a:effectLst/>
              <a:latin typeface="+mn-lt"/>
              <a:ea typeface="Arial" panose="020B0604020202020204" pitchFamily="34" charset="0"/>
            </a:endParaRPr>
          </a:p>
        </p:txBody>
      </p:sp>
      <p:sp>
        <p:nvSpPr>
          <p:cNvPr id="12" name="Google Shape;240;p21">
            <a:extLst>
              <a:ext uri="{FF2B5EF4-FFF2-40B4-BE49-F238E27FC236}">
                <a16:creationId xmlns:a16="http://schemas.microsoft.com/office/drawing/2014/main" id="{E0762B25-6E38-4522-8550-7CA9BA0FE237}"/>
              </a:ext>
            </a:extLst>
          </p:cNvPr>
          <p:cNvSpPr/>
          <p:nvPr/>
        </p:nvSpPr>
        <p:spPr>
          <a:xfrm>
            <a:off x="6218397" y="494074"/>
            <a:ext cx="275621" cy="263172"/>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C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 name="Google Shape;241;p21">
            <a:extLst>
              <a:ext uri="{FF2B5EF4-FFF2-40B4-BE49-F238E27FC236}">
                <a16:creationId xmlns:a16="http://schemas.microsoft.com/office/drawing/2014/main" id="{3522BF35-FB1B-4D3A-A97C-DB902556E8CD}"/>
              </a:ext>
            </a:extLst>
          </p:cNvPr>
          <p:cNvGrpSpPr/>
          <p:nvPr/>
        </p:nvGrpSpPr>
        <p:grpSpPr>
          <a:xfrm>
            <a:off x="6882575" y="182076"/>
            <a:ext cx="1333298" cy="1333379"/>
            <a:chOff x="6654650" y="3665275"/>
            <a:chExt cx="409100" cy="409125"/>
          </a:xfrm>
        </p:grpSpPr>
        <p:sp>
          <p:nvSpPr>
            <p:cNvPr id="14" name="Google Shape;242;p21">
              <a:extLst>
                <a:ext uri="{FF2B5EF4-FFF2-40B4-BE49-F238E27FC236}">
                  <a16:creationId xmlns:a16="http://schemas.microsoft.com/office/drawing/2014/main" id="{F4BE12A7-BD4F-42BD-B81D-BE252F793204}"/>
                </a:ext>
              </a:extLst>
            </p:cNvPr>
            <p:cNvSpPr/>
            <p:nvPr/>
          </p:nvSpPr>
          <p:spPr>
            <a:xfrm>
              <a:off x="6808525" y="3819150"/>
              <a:ext cx="211875" cy="211900"/>
            </a:xfrm>
            <a:custGeom>
              <a:avLst/>
              <a:gdLst/>
              <a:ahLst/>
              <a:cxnLst/>
              <a:rect l="l" t="t" r="r" b="b"/>
              <a:pathLst>
                <a:path w="8475" h="8476" extrusionOk="0">
                  <a:moveTo>
                    <a:pt x="8157" y="0"/>
                  </a:moveTo>
                  <a:lnTo>
                    <a:pt x="7327" y="1075"/>
                  </a:lnTo>
                  <a:lnTo>
                    <a:pt x="6399" y="2150"/>
                  </a:lnTo>
                  <a:lnTo>
                    <a:pt x="5422" y="3249"/>
                  </a:lnTo>
                  <a:lnTo>
                    <a:pt x="4347" y="4348"/>
                  </a:lnTo>
                  <a:lnTo>
                    <a:pt x="3248" y="5422"/>
                  </a:lnTo>
                  <a:lnTo>
                    <a:pt x="2149" y="6399"/>
                  </a:lnTo>
                  <a:lnTo>
                    <a:pt x="1075" y="7327"/>
                  </a:lnTo>
                  <a:lnTo>
                    <a:pt x="0" y="8158"/>
                  </a:lnTo>
                  <a:lnTo>
                    <a:pt x="440" y="8280"/>
                  </a:lnTo>
                  <a:lnTo>
                    <a:pt x="855" y="8377"/>
                  </a:lnTo>
                  <a:lnTo>
                    <a:pt x="1294" y="8426"/>
                  </a:lnTo>
                  <a:lnTo>
                    <a:pt x="1734" y="8475"/>
                  </a:lnTo>
                  <a:lnTo>
                    <a:pt x="2174" y="8475"/>
                  </a:lnTo>
                  <a:lnTo>
                    <a:pt x="2613" y="8451"/>
                  </a:lnTo>
                  <a:lnTo>
                    <a:pt x="3028" y="8402"/>
                  </a:lnTo>
                  <a:lnTo>
                    <a:pt x="3468" y="8304"/>
                  </a:lnTo>
                  <a:lnTo>
                    <a:pt x="3883" y="8207"/>
                  </a:lnTo>
                  <a:lnTo>
                    <a:pt x="4323" y="8060"/>
                  </a:lnTo>
                  <a:lnTo>
                    <a:pt x="4714" y="7889"/>
                  </a:lnTo>
                  <a:lnTo>
                    <a:pt x="5129" y="7694"/>
                  </a:lnTo>
                  <a:lnTo>
                    <a:pt x="5520" y="7449"/>
                  </a:lnTo>
                  <a:lnTo>
                    <a:pt x="5886" y="7205"/>
                  </a:lnTo>
                  <a:lnTo>
                    <a:pt x="6252" y="6912"/>
                  </a:lnTo>
                  <a:lnTo>
                    <a:pt x="6594" y="6595"/>
                  </a:lnTo>
                  <a:lnTo>
                    <a:pt x="6912" y="6253"/>
                  </a:lnTo>
                  <a:lnTo>
                    <a:pt x="7205" y="5886"/>
                  </a:lnTo>
                  <a:lnTo>
                    <a:pt x="7449" y="5520"/>
                  </a:lnTo>
                  <a:lnTo>
                    <a:pt x="7693" y="5129"/>
                  </a:lnTo>
                  <a:lnTo>
                    <a:pt x="7889" y="4714"/>
                  </a:lnTo>
                  <a:lnTo>
                    <a:pt x="8060" y="4323"/>
                  </a:lnTo>
                  <a:lnTo>
                    <a:pt x="8206" y="3884"/>
                  </a:lnTo>
                  <a:lnTo>
                    <a:pt x="8304" y="3468"/>
                  </a:lnTo>
                  <a:lnTo>
                    <a:pt x="8402" y="3029"/>
                  </a:lnTo>
                  <a:lnTo>
                    <a:pt x="8450" y="2614"/>
                  </a:lnTo>
                  <a:lnTo>
                    <a:pt x="8475" y="2174"/>
                  </a:lnTo>
                  <a:lnTo>
                    <a:pt x="8475" y="1734"/>
                  </a:lnTo>
                  <a:lnTo>
                    <a:pt x="8426" y="1295"/>
                  </a:lnTo>
                  <a:lnTo>
                    <a:pt x="8377" y="855"/>
                  </a:lnTo>
                  <a:lnTo>
                    <a:pt x="8279" y="440"/>
                  </a:lnTo>
                  <a:lnTo>
                    <a:pt x="8157" y="0"/>
                  </a:lnTo>
                  <a:close/>
                </a:path>
              </a:pathLst>
            </a:custGeom>
            <a:solidFill>
              <a:srgbClr val="6699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43;p21">
              <a:extLst>
                <a:ext uri="{FF2B5EF4-FFF2-40B4-BE49-F238E27FC236}">
                  <a16:creationId xmlns:a16="http://schemas.microsoft.com/office/drawing/2014/main" id="{73945FDD-965F-4E1C-B501-ECC8E70647D6}"/>
                </a:ext>
              </a:extLst>
            </p:cNvPr>
            <p:cNvSpPr/>
            <p:nvPr/>
          </p:nvSpPr>
          <p:spPr>
            <a:xfrm>
              <a:off x="6654650" y="3665275"/>
              <a:ext cx="409100" cy="409125"/>
            </a:xfrm>
            <a:custGeom>
              <a:avLst/>
              <a:gdLst/>
              <a:ahLst/>
              <a:cxnLst/>
              <a:rect l="l" t="t" r="r" b="b"/>
              <a:pathLst>
                <a:path w="16364" h="16365" extrusionOk="0">
                  <a:moveTo>
                    <a:pt x="13580" y="1686"/>
                  </a:moveTo>
                  <a:lnTo>
                    <a:pt x="13677" y="1735"/>
                  </a:lnTo>
                  <a:lnTo>
                    <a:pt x="13775" y="1759"/>
                  </a:lnTo>
                  <a:lnTo>
                    <a:pt x="13848" y="1832"/>
                  </a:lnTo>
                  <a:lnTo>
                    <a:pt x="13897" y="1906"/>
                  </a:lnTo>
                  <a:lnTo>
                    <a:pt x="13946" y="1979"/>
                  </a:lnTo>
                  <a:lnTo>
                    <a:pt x="13970" y="2077"/>
                  </a:lnTo>
                  <a:lnTo>
                    <a:pt x="13995" y="2174"/>
                  </a:lnTo>
                  <a:lnTo>
                    <a:pt x="13995" y="2419"/>
                  </a:lnTo>
                  <a:lnTo>
                    <a:pt x="13922" y="2687"/>
                  </a:lnTo>
                  <a:lnTo>
                    <a:pt x="13824" y="3029"/>
                  </a:lnTo>
                  <a:lnTo>
                    <a:pt x="13677" y="3371"/>
                  </a:lnTo>
                  <a:lnTo>
                    <a:pt x="13482" y="3762"/>
                  </a:lnTo>
                  <a:lnTo>
                    <a:pt x="13238" y="4177"/>
                  </a:lnTo>
                  <a:lnTo>
                    <a:pt x="12993" y="3908"/>
                  </a:lnTo>
                  <a:lnTo>
                    <a:pt x="12749" y="3615"/>
                  </a:lnTo>
                  <a:lnTo>
                    <a:pt x="12407" y="3298"/>
                  </a:lnTo>
                  <a:lnTo>
                    <a:pt x="12041" y="3029"/>
                  </a:lnTo>
                  <a:lnTo>
                    <a:pt x="11675" y="2761"/>
                  </a:lnTo>
                  <a:lnTo>
                    <a:pt x="11308" y="2541"/>
                  </a:lnTo>
                  <a:lnTo>
                    <a:pt x="11748" y="2272"/>
                  </a:lnTo>
                  <a:lnTo>
                    <a:pt x="12187" y="2052"/>
                  </a:lnTo>
                  <a:lnTo>
                    <a:pt x="12554" y="1881"/>
                  </a:lnTo>
                  <a:lnTo>
                    <a:pt x="12920" y="1759"/>
                  </a:lnTo>
                  <a:lnTo>
                    <a:pt x="13213" y="1686"/>
                  </a:lnTo>
                  <a:close/>
                  <a:moveTo>
                    <a:pt x="9721" y="3591"/>
                  </a:moveTo>
                  <a:lnTo>
                    <a:pt x="9794" y="3615"/>
                  </a:lnTo>
                  <a:lnTo>
                    <a:pt x="9916" y="3713"/>
                  </a:lnTo>
                  <a:lnTo>
                    <a:pt x="10014" y="3835"/>
                  </a:lnTo>
                  <a:lnTo>
                    <a:pt x="10038" y="3908"/>
                  </a:lnTo>
                  <a:lnTo>
                    <a:pt x="10038" y="3982"/>
                  </a:lnTo>
                  <a:lnTo>
                    <a:pt x="10038" y="4055"/>
                  </a:lnTo>
                  <a:lnTo>
                    <a:pt x="10014" y="4128"/>
                  </a:lnTo>
                  <a:lnTo>
                    <a:pt x="9916" y="4250"/>
                  </a:lnTo>
                  <a:lnTo>
                    <a:pt x="9794" y="4348"/>
                  </a:lnTo>
                  <a:lnTo>
                    <a:pt x="9721" y="4372"/>
                  </a:lnTo>
                  <a:lnTo>
                    <a:pt x="9574" y="4372"/>
                  </a:lnTo>
                  <a:lnTo>
                    <a:pt x="9501" y="4348"/>
                  </a:lnTo>
                  <a:lnTo>
                    <a:pt x="9379" y="4250"/>
                  </a:lnTo>
                  <a:lnTo>
                    <a:pt x="9281" y="4128"/>
                  </a:lnTo>
                  <a:lnTo>
                    <a:pt x="9257" y="4055"/>
                  </a:lnTo>
                  <a:lnTo>
                    <a:pt x="9257" y="3982"/>
                  </a:lnTo>
                  <a:lnTo>
                    <a:pt x="9257" y="3908"/>
                  </a:lnTo>
                  <a:lnTo>
                    <a:pt x="9281" y="3835"/>
                  </a:lnTo>
                  <a:lnTo>
                    <a:pt x="9379" y="3713"/>
                  </a:lnTo>
                  <a:lnTo>
                    <a:pt x="9501" y="3615"/>
                  </a:lnTo>
                  <a:lnTo>
                    <a:pt x="9574" y="3591"/>
                  </a:lnTo>
                  <a:close/>
                  <a:moveTo>
                    <a:pt x="8182" y="3322"/>
                  </a:moveTo>
                  <a:lnTo>
                    <a:pt x="8304" y="3347"/>
                  </a:lnTo>
                  <a:lnTo>
                    <a:pt x="8402" y="3371"/>
                  </a:lnTo>
                  <a:lnTo>
                    <a:pt x="8500" y="3420"/>
                  </a:lnTo>
                  <a:lnTo>
                    <a:pt x="8597" y="3493"/>
                  </a:lnTo>
                  <a:lnTo>
                    <a:pt x="8671" y="3591"/>
                  </a:lnTo>
                  <a:lnTo>
                    <a:pt x="8719" y="3689"/>
                  </a:lnTo>
                  <a:lnTo>
                    <a:pt x="8768" y="3786"/>
                  </a:lnTo>
                  <a:lnTo>
                    <a:pt x="8768" y="3908"/>
                  </a:lnTo>
                  <a:lnTo>
                    <a:pt x="8768" y="4031"/>
                  </a:lnTo>
                  <a:lnTo>
                    <a:pt x="8719" y="4153"/>
                  </a:lnTo>
                  <a:lnTo>
                    <a:pt x="8671" y="4250"/>
                  </a:lnTo>
                  <a:lnTo>
                    <a:pt x="8597" y="4324"/>
                  </a:lnTo>
                  <a:lnTo>
                    <a:pt x="8500" y="4397"/>
                  </a:lnTo>
                  <a:lnTo>
                    <a:pt x="8402" y="4446"/>
                  </a:lnTo>
                  <a:lnTo>
                    <a:pt x="8304" y="4495"/>
                  </a:lnTo>
                  <a:lnTo>
                    <a:pt x="8060" y="4495"/>
                  </a:lnTo>
                  <a:lnTo>
                    <a:pt x="7962" y="4446"/>
                  </a:lnTo>
                  <a:lnTo>
                    <a:pt x="7865" y="4397"/>
                  </a:lnTo>
                  <a:lnTo>
                    <a:pt x="7767" y="4324"/>
                  </a:lnTo>
                  <a:lnTo>
                    <a:pt x="7694" y="4250"/>
                  </a:lnTo>
                  <a:lnTo>
                    <a:pt x="7645" y="4153"/>
                  </a:lnTo>
                  <a:lnTo>
                    <a:pt x="7596" y="4031"/>
                  </a:lnTo>
                  <a:lnTo>
                    <a:pt x="7596" y="3908"/>
                  </a:lnTo>
                  <a:lnTo>
                    <a:pt x="7596" y="3786"/>
                  </a:lnTo>
                  <a:lnTo>
                    <a:pt x="7645" y="3689"/>
                  </a:lnTo>
                  <a:lnTo>
                    <a:pt x="7694" y="3591"/>
                  </a:lnTo>
                  <a:lnTo>
                    <a:pt x="7767" y="3493"/>
                  </a:lnTo>
                  <a:lnTo>
                    <a:pt x="7865" y="3420"/>
                  </a:lnTo>
                  <a:lnTo>
                    <a:pt x="7962" y="3371"/>
                  </a:lnTo>
                  <a:lnTo>
                    <a:pt x="8060" y="3347"/>
                  </a:lnTo>
                  <a:lnTo>
                    <a:pt x="8182" y="3322"/>
                  </a:lnTo>
                  <a:close/>
                  <a:moveTo>
                    <a:pt x="9086" y="4763"/>
                  </a:moveTo>
                  <a:lnTo>
                    <a:pt x="9159" y="4788"/>
                  </a:lnTo>
                  <a:lnTo>
                    <a:pt x="9281" y="4885"/>
                  </a:lnTo>
                  <a:lnTo>
                    <a:pt x="9354" y="5007"/>
                  </a:lnTo>
                  <a:lnTo>
                    <a:pt x="9379" y="5081"/>
                  </a:lnTo>
                  <a:lnTo>
                    <a:pt x="9379" y="5154"/>
                  </a:lnTo>
                  <a:lnTo>
                    <a:pt x="9379" y="5227"/>
                  </a:lnTo>
                  <a:lnTo>
                    <a:pt x="9354" y="5301"/>
                  </a:lnTo>
                  <a:lnTo>
                    <a:pt x="9281" y="5423"/>
                  </a:lnTo>
                  <a:lnTo>
                    <a:pt x="9159" y="5520"/>
                  </a:lnTo>
                  <a:lnTo>
                    <a:pt x="9086" y="5545"/>
                  </a:lnTo>
                  <a:lnTo>
                    <a:pt x="8915" y="5545"/>
                  </a:lnTo>
                  <a:lnTo>
                    <a:pt x="8842" y="5520"/>
                  </a:lnTo>
                  <a:lnTo>
                    <a:pt x="8719" y="5423"/>
                  </a:lnTo>
                  <a:lnTo>
                    <a:pt x="8646" y="5301"/>
                  </a:lnTo>
                  <a:lnTo>
                    <a:pt x="8622" y="5227"/>
                  </a:lnTo>
                  <a:lnTo>
                    <a:pt x="8597" y="5154"/>
                  </a:lnTo>
                  <a:lnTo>
                    <a:pt x="8622" y="5081"/>
                  </a:lnTo>
                  <a:lnTo>
                    <a:pt x="8646" y="5007"/>
                  </a:lnTo>
                  <a:lnTo>
                    <a:pt x="8719" y="4885"/>
                  </a:lnTo>
                  <a:lnTo>
                    <a:pt x="8842" y="4788"/>
                  </a:lnTo>
                  <a:lnTo>
                    <a:pt x="8915" y="4763"/>
                  </a:lnTo>
                  <a:close/>
                  <a:moveTo>
                    <a:pt x="2540" y="11309"/>
                  </a:moveTo>
                  <a:lnTo>
                    <a:pt x="2760" y="11675"/>
                  </a:lnTo>
                  <a:lnTo>
                    <a:pt x="3029" y="12041"/>
                  </a:lnTo>
                  <a:lnTo>
                    <a:pt x="3298" y="12408"/>
                  </a:lnTo>
                  <a:lnTo>
                    <a:pt x="3615" y="12750"/>
                  </a:lnTo>
                  <a:lnTo>
                    <a:pt x="3908" y="12994"/>
                  </a:lnTo>
                  <a:lnTo>
                    <a:pt x="4177" y="13238"/>
                  </a:lnTo>
                  <a:lnTo>
                    <a:pt x="3762" y="13482"/>
                  </a:lnTo>
                  <a:lnTo>
                    <a:pt x="3371" y="13678"/>
                  </a:lnTo>
                  <a:lnTo>
                    <a:pt x="3029" y="13824"/>
                  </a:lnTo>
                  <a:lnTo>
                    <a:pt x="2687" y="13922"/>
                  </a:lnTo>
                  <a:lnTo>
                    <a:pt x="2418" y="13995"/>
                  </a:lnTo>
                  <a:lnTo>
                    <a:pt x="2174" y="13995"/>
                  </a:lnTo>
                  <a:lnTo>
                    <a:pt x="2076" y="13971"/>
                  </a:lnTo>
                  <a:lnTo>
                    <a:pt x="1979" y="13946"/>
                  </a:lnTo>
                  <a:lnTo>
                    <a:pt x="1905" y="13897"/>
                  </a:lnTo>
                  <a:lnTo>
                    <a:pt x="1832" y="13849"/>
                  </a:lnTo>
                  <a:lnTo>
                    <a:pt x="1759" y="13775"/>
                  </a:lnTo>
                  <a:lnTo>
                    <a:pt x="1734" y="13678"/>
                  </a:lnTo>
                  <a:lnTo>
                    <a:pt x="1686" y="13580"/>
                  </a:lnTo>
                  <a:lnTo>
                    <a:pt x="1686" y="13482"/>
                  </a:lnTo>
                  <a:lnTo>
                    <a:pt x="1686" y="13214"/>
                  </a:lnTo>
                  <a:lnTo>
                    <a:pt x="1759" y="12921"/>
                  </a:lnTo>
                  <a:lnTo>
                    <a:pt x="1881" y="12554"/>
                  </a:lnTo>
                  <a:lnTo>
                    <a:pt x="2052" y="12188"/>
                  </a:lnTo>
                  <a:lnTo>
                    <a:pt x="2272" y="11748"/>
                  </a:lnTo>
                  <a:lnTo>
                    <a:pt x="2540" y="11309"/>
                  </a:lnTo>
                  <a:close/>
                  <a:moveTo>
                    <a:pt x="15362" y="1"/>
                  </a:moveTo>
                  <a:lnTo>
                    <a:pt x="15094" y="25"/>
                  </a:lnTo>
                  <a:lnTo>
                    <a:pt x="14801" y="74"/>
                  </a:lnTo>
                  <a:lnTo>
                    <a:pt x="14483" y="172"/>
                  </a:lnTo>
                  <a:lnTo>
                    <a:pt x="14141" y="294"/>
                  </a:lnTo>
                  <a:lnTo>
                    <a:pt x="13775" y="440"/>
                  </a:lnTo>
                  <a:lnTo>
                    <a:pt x="13384" y="611"/>
                  </a:lnTo>
                  <a:lnTo>
                    <a:pt x="12993" y="831"/>
                  </a:lnTo>
                  <a:lnTo>
                    <a:pt x="12578" y="1051"/>
                  </a:lnTo>
                  <a:lnTo>
                    <a:pt x="11699" y="1613"/>
                  </a:lnTo>
                  <a:lnTo>
                    <a:pt x="10747" y="2272"/>
                  </a:lnTo>
                  <a:lnTo>
                    <a:pt x="10307" y="2101"/>
                  </a:lnTo>
                  <a:lnTo>
                    <a:pt x="9843" y="1955"/>
                  </a:lnTo>
                  <a:lnTo>
                    <a:pt x="9379" y="1857"/>
                  </a:lnTo>
                  <a:lnTo>
                    <a:pt x="8915" y="1784"/>
                  </a:lnTo>
                  <a:lnTo>
                    <a:pt x="8451" y="1735"/>
                  </a:lnTo>
                  <a:lnTo>
                    <a:pt x="7962" y="1735"/>
                  </a:lnTo>
                  <a:lnTo>
                    <a:pt x="7498" y="1784"/>
                  </a:lnTo>
                  <a:lnTo>
                    <a:pt x="7034" y="1832"/>
                  </a:lnTo>
                  <a:lnTo>
                    <a:pt x="6570" y="1930"/>
                  </a:lnTo>
                  <a:lnTo>
                    <a:pt x="6106" y="2077"/>
                  </a:lnTo>
                  <a:lnTo>
                    <a:pt x="5667" y="2248"/>
                  </a:lnTo>
                  <a:lnTo>
                    <a:pt x="5227" y="2443"/>
                  </a:lnTo>
                  <a:lnTo>
                    <a:pt x="4787" y="2687"/>
                  </a:lnTo>
                  <a:lnTo>
                    <a:pt x="4397" y="2980"/>
                  </a:lnTo>
                  <a:lnTo>
                    <a:pt x="4006" y="3273"/>
                  </a:lnTo>
                  <a:lnTo>
                    <a:pt x="3615" y="3615"/>
                  </a:lnTo>
                  <a:lnTo>
                    <a:pt x="3273" y="4006"/>
                  </a:lnTo>
                  <a:lnTo>
                    <a:pt x="2980" y="4397"/>
                  </a:lnTo>
                  <a:lnTo>
                    <a:pt x="2687" y="4788"/>
                  </a:lnTo>
                  <a:lnTo>
                    <a:pt x="2443" y="5227"/>
                  </a:lnTo>
                  <a:lnTo>
                    <a:pt x="2247" y="5667"/>
                  </a:lnTo>
                  <a:lnTo>
                    <a:pt x="2076" y="6107"/>
                  </a:lnTo>
                  <a:lnTo>
                    <a:pt x="1930" y="6571"/>
                  </a:lnTo>
                  <a:lnTo>
                    <a:pt x="1832" y="7035"/>
                  </a:lnTo>
                  <a:lnTo>
                    <a:pt x="1783" y="7499"/>
                  </a:lnTo>
                  <a:lnTo>
                    <a:pt x="1734" y="7963"/>
                  </a:lnTo>
                  <a:lnTo>
                    <a:pt x="1734" y="8451"/>
                  </a:lnTo>
                  <a:lnTo>
                    <a:pt x="1783" y="8915"/>
                  </a:lnTo>
                  <a:lnTo>
                    <a:pt x="1857" y="9379"/>
                  </a:lnTo>
                  <a:lnTo>
                    <a:pt x="1954" y="9843"/>
                  </a:lnTo>
                  <a:lnTo>
                    <a:pt x="2101" y="10307"/>
                  </a:lnTo>
                  <a:lnTo>
                    <a:pt x="2272" y="10747"/>
                  </a:lnTo>
                  <a:lnTo>
                    <a:pt x="1612" y="11699"/>
                  </a:lnTo>
                  <a:lnTo>
                    <a:pt x="1051" y="12579"/>
                  </a:lnTo>
                  <a:lnTo>
                    <a:pt x="831" y="12994"/>
                  </a:lnTo>
                  <a:lnTo>
                    <a:pt x="611" y="13385"/>
                  </a:lnTo>
                  <a:lnTo>
                    <a:pt x="440" y="13775"/>
                  </a:lnTo>
                  <a:lnTo>
                    <a:pt x="293" y="14142"/>
                  </a:lnTo>
                  <a:lnTo>
                    <a:pt x="171" y="14484"/>
                  </a:lnTo>
                  <a:lnTo>
                    <a:pt x="74" y="14801"/>
                  </a:lnTo>
                  <a:lnTo>
                    <a:pt x="25" y="15094"/>
                  </a:lnTo>
                  <a:lnTo>
                    <a:pt x="0" y="15363"/>
                  </a:lnTo>
                  <a:lnTo>
                    <a:pt x="0" y="15583"/>
                  </a:lnTo>
                  <a:lnTo>
                    <a:pt x="49" y="15802"/>
                  </a:lnTo>
                  <a:lnTo>
                    <a:pt x="123" y="15973"/>
                  </a:lnTo>
                  <a:lnTo>
                    <a:pt x="245" y="16120"/>
                  </a:lnTo>
                  <a:lnTo>
                    <a:pt x="342" y="16218"/>
                  </a:lnTo>
                  <a:lnTo>
                    <a:pt x="489" y="16291"/>
                  </a:lnTo>
                  <a:lnTo>
                    <a:pt x="635" y="16340"/>
                  </a:lnTo>
                  <a:lnTo>
                    <a:pt x="806" y="16364"/>
                  </a:lnTo>
                  <a:lnTo>
                    <a:pt x="1173" y="16364"/>
                  </a:lnTo>
                  <a:lnTo>
                    <a:pt x="1393" y="16315"/>
                  </a:lnTo>
                  <a:lnTo>
                    <a:pt x="1637" y="16267"/>
                  </a:lnTo>
                  <a:lnTo>
                    <a:pt x="2150" y="16120"/>
                  </a:lnTo>
                  <a:lnTo>
                    <a:pt x="2711" y="15876"/>
                  </a:lnTo>
                  <a:lnTo>
                    <a:pt x="3322" y="15583"/>
                  </a:lnTo>
                  <a:lnTo>
                    <a:pt x="3957" y="15192"/>
                  </a:lnTo>
                  <a:lnTo>
                    <a:pt x="4665" y="14752"/>
                  </a:lnTo>
                  <a:lnTo>
                    <a:pt x="5373" y="14264"/>
                  </a:lnTo>
                  <a:lnTo>
                    <a:pt x="6131" y="13702"/>
                  </a:lnTo>
                  <a:lnTo>
                    <a:pt x="6912" y="13092"/>
                  </a:lnTo>
                  <a:lnTo>
                    <a:pt x="7718" y="12432"/>
                  </a:lnTo>
                  <a:lnTo>
                    <a:pt x="8524" y="11724"/>
                  </a:lnTo>
                  <a:lnTo>
                    <a:pt x="9330" y="10967"/>
                  </a:lnTo>
                  <a:lnTo>
                    <a:pt x="10160" y="10161"/>
                  </a:lnTo>
                  <a:lnTo>
                    <a:pt x="10966" y="9330"/>
                  </a:lnTo>
                  <a:lnTo>
                    <a:pt x="11723" y="8524"/>
                  </a:lnTo>
                  <a:lnTo>
                    <a:pt x="12432" y="7718"/>
                  </a:lnTo>
                  <a:lnTo>
                    <a:pt x="13091" y="6912"/>
                  </a:lnTo>
                  <a:lnTo>
                    <a:pt x="13702" y="6131"/>
                  </a:lnTo>
                  <a:lnTo>
                    <a:pt x="14263" y="5374"/>
                  </a:lnTo>
                  <a:lnTo>
                    <a:pt x="14752" y="4666"/>
                  </a:lnTo>
                  <a:lnTo>
                    <a:pt x="15192" y="3957"/>
                  </a:lnTo>
                  <a:lnTo>
                    <a:pt x="15582" y="3322"/>
                  </a:lnTo>
                  <a:lnTo>
                    <a:pt x="15875" y="2712"/>
                  </a:lnTo>
                  <a:lnTo>
                    <a:pt x="16120" y="2150"/>
                  </a:lnTo>
                  <a:lnTo>
                    <a:pt x="16266" y="1637"/>
                  </a:lnTo>
                  <a:lnTo>
                    <a:pt x="16315" y="1393"/>
                  </a:lnTo>
                  <a:lnTo>
                    <a:pt x="16364" y="1173"/>
                  </a:lnTo>
                  <a:lnTo>
                    <a:pt x="16364" y="978"/>
                  </a:lnTo>
                  <a:lnTo>
                    <a:pt x="16364" y="807"/>
                  </a:lnTo>
                  <a:lnTo>
                    <a:pt x="16339" y="636"/>
                  </a:lnTo>
                  <a:lnTo>
                    <a:pt x="16291" y="489"/>
                  </a:lnTo>
                  <a:lnTo>
                    <a:pt x="16217" y="343"/>
                  </a:lnTo>
                  <a:lnTo>
                    <a:pt x="16120" y="245"/>
                  </a:lnTo>
                  <a:lnTo>
                    <a:pt x="15973" y="123"/>
                  </a:lnTo>
                  <a:lnTo>
                    <a:pt x="15802" y="50"/>
                  </a:lnTo>
                  <a:lnTo>
                    <a:pt x="15582" y="1"/>
                  </a:lnTo>
                  <a:close/>
                </a:path>
              </a:pathLst>
            </a:custGeom>
            <a:solidFill>
              <a:srgbClr val="6699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 name="Google Shape;244;p21">
            <a:extLst>
              <a:ext uri="{FF2B5EF4-FFF2-40B4-BE49-F238E27FC236}">
                <a16:creationId xmlns:a16="http://schemas.microsoft.com/office/drawing/2014/main" id="{79860876-90E0-4BF3-950A-89E1E5919E0A}"/>
              </a:ext>
            </a:extLst>
          </p:cNvPr>
          <p:cNvGrpSpPr/>
          <p:nvPr/>
        </p:nvGrpSpPr>
        <p:grpSpPr>
          <a:xfrm>
            <a:off x="5905570" y="973670"/>
            <a:ext cx="484172" cy="484200"/>
            <a:chOff x="570875" y="4322250"/>
            <a:chExt cx="443300" cy="443325"/>
          </a:xfrm>
        </p:grpSpPr>
        <p:sp>
          <p:nvSpPr>
            <p:cNvPr id="19" name="Google Shape;245;p21">
              <a:extLst>
                <a:ext uri="{FF2B5EF4-FFF2-40B4-BE49-F238E27FC236}">
                  <a16:creationId xmlns:a16="http://schemas.microsoft.com/office/drawing/2014/main" id="{D611051C-F9DC-4E11-B774-392821FC1A8E}"/>
                </a:ext>
              </a:extLst>
            </p:cNvPr>
            <p:cNvSpPr/>
            <p:nvPr/>
          </p:nvSpPr>
          <p:spPr>
            <a:xfrm>
              <a:off x="570875" y="4322250"/>
              <a:ext cx="443300" cy="443325"/>
            </a:xfrm>
            <a:custGeom>
              <a:avLst/>
              <a:gdLst/>
              <a:ahLst/>
              <a:cxnLst/>
              <a:rect l="l" t="t" r="r" b="b"/>
              <a:pathLst>
                <a:path w="17732" h="17733" extrusionOk="0">
                  <a:moveTo>
                    <a:pt x="13091" y="2712"/>
                  </a:moveTo>
                  <a:lnTo>
                    <a:pt x="13286" y="2736"/>
                  </a:lnTo>
                  <a:lnTo>
                    <a:pt x="13506" y="2785"/>
                  </a:lnTo>
                  <a:lnTo>
                    <a:pt x="13702" y="2858"/>
                  </a:lnTo>
                  <a:lnTo>
                    <a:pt x="13873" y="2956"/>
                  </a:lnTo>
                  <a:lnTo>
                    <a:pt x="14068" y="3054"/>
                  </a:lnTo>
                  <a:lnTo>
                    <a:pt x="14239" y="3176"/>
                  </a:lnTo>
                  <a:lnTo>
                    <a:pt x="14410" y="3323"/>
                  </a:lnTo>
                  <a:lnTo>
                    <a:pt x="14556" y="3493"/>
                  </a:lnTo>
                  <a:lnTo>
                    <a:pt x="14679" y="3664"/>
                  </a:lnTo>
                  <a:lnTo>
                    <a:pt x="14776" y="3860"/>
                  </a:lnTo>
                  <a:lnTo>
                    <a:pt x="14874" y="4031"/>
                  </a:lnTo>
                  <a:lnTo>
                    <a:pt x="14947" y="4226"/>
                  </a:lnTo>
                  <a:lnTo>
                    <a:pt x="14996" y="4446"/>
                  </a:lnTo>
                  <a:lnTo>
                    <a:pt x="15021" y="4641"/>
                  </a:lnTo>
                  <a:lnTo>
                    <a:pt x="15021" y="4861"/>
                  </a:lnTo>
                  <a:lnTo>
                    <a:pt x="15021" y="5057"/>
                  </a:lnTo>
                  <a:lnTo>
                    <a:pt x="14996" y="5252"/>
                  </a:lnTo>
                  <a:lnTo>
                    <a:pt x="14947" y="5472"/>
                  </a:lnTo>
                  <a:lnTo>
                    <a:pt x="14874" y="5667"/>
                  </a:lnTo>
                  <a:lnTo>
                    <a:pt x="14776" y="5838"/>
                  </a:lnTo>
                  <a:lnTo>
                    <a:pt x="14679" y="6033"/>
                  </a:lnTo>
                  <a:lnTo>
                    <a:pt x="14556" y="6204"/>
                  </a:lnTo>
                  <a:lnTo>
                    <a:pt x="14410" y="6375"/>
                  </a:lnTo>
                  <a:lnTo>
                    <a:pt x="13433" y="7328"/>
                  </a:lnTo>
                  <a:lnTo>
                    <a:pt x="13311" y="7426"/>
                  </a:lnTo>
                  <a:lnTo>
                    <a:pt x="13189" y="7499"/>
                  </a:lnTo>
                  <a:lnTo>
                    <a:pt x="13042" y="7548"/>
                  </a:lnTo>
                  <a:lnTo>
                    <a:pt x="12871" y="7572"/>
                  </a:lnTo>
                  <a:lnTo>
                    <a:pt x="12725" y="7548"/>
                  </a:lnTo>
                  <a:lnTo>
                    <a:pt x="12578" y="7499"/>
                  </a:lnTo>
                  <a:lnTo>
                    <a:pt x="12456" y="7426"/>
                  </a:lnTo>
                  <a:lnTo>
                    <a:pt x="12334" y="7328"/>
                  </a:lnTo>
                  <a:lnTo>
                    <a:pt x="10405" y="5398"/>
                  </a:lnTo>
                  <a:lnTo>
                    <a:pt x="10307" y="5276"/>
                  </a:lnTo>
                  <a:lnTo>
                    <a:pt x="10234" y="5154"/>
                  </a:lnTo>
                  <a:lnTo>
                    <a:pt x="10185" y="5008"/>
                  </a:lnTo>
                  <a:lnTo>
                    <a:pt x="10160" y="4861"/>
                  </a:lnTo>
                  <a:lnTo>
                    <a:pt x="10185" y="4690"/>
                  </a:lnTo>
                  <a:lnTo>
                    <a:pt x="10234" y="4544"/>
                  </a:lnTo>
                  <a:lnTo>
                    <a:pt x="10307" y="4422"/>
                  </a:lnTo>
                  <a:lnTo>
                    <a:pt x="10405" y="4299"/>
                  </a:lnTo>
                  <a:lnTo>
                    <a:pt x="11357" y="3323"/>
                  </a:lnTo>
                  <a:lnTo>
                    <a:pt x="11528" y="3176"/>
                  </a:lnTo>
                  <a:lnTo>
                    <a:pt x="11699" y="3054"/>
                  </a:lnTo>
                  <a:lnTo>
                    <a:pt x="11894" y="2956"/>
                  </a:lnTo>
                  <a:lnTo>
                    <a:pt x="12065" y="2858"/>
                  </a:lnTo>
                  <a:lnTo>
                    <a:pt x="12261" y="2785"/>
                  </a:lnTo>
                  <a:lnTo>
                    <a:pt x="12481" y="2736"/>
                  </a:lnTo>
                  <a:lnTo>
                    <a:pt x="12676" y="2712"/>
                  </a:lnTo>
                  <a:close/>
                  <a:moveTo>
                    <a:pt x="8377" y="8867"/>
                  </a:moveTo>
                  <a:lnTo>
                    <a:pt x="8475" y="8891"/>
                  </a:lnTo>
                  <a:lnTo>
                    <a:pt x="8548" y="8915"/>
                  </a:lnTo>
                  <a:lnTo>
                    <a:pt x="8646" y="8964"/>
                  </a:lnTo>
                  <a:lnTo>
                    <a:pt x="8719" y="9013"/>
                  </a:lnTo>
                  <a:lnTo>
                    <a:pt x="8768" y="9086"/>
                  </a:lnTo>
                  <a:lnTo>
                    <a:pt x="8817" y="9184"/>
                  </a:lnTo>
                  <a:lnTo>
                    <a:pt x="8841" y="9257"/>
                  </a:lnTo>
                  <a:lnTo>
                    <a:pt x="8866" y="9355"/>
                  </a:lnTo>
                  <a:lnTo>
                    <a:pt x="8841" y="9453"/>
                  </a:lnTo>
                  <a:lnTo>
                    <a:pt x="8817" y="9550"/>
                  </a:lnTo>
                  <a:lnTo>
                    <a:pt x="8768" y="9624"/>
                  </a:lnTo>
                  <a:lnTo>
                    <a:pt x="8719" y="9697"/>
                  </a:lnTo>
                  <a:lnTo>
                    <a:pt x="6179" y="12237"/>
                  </a:lnTo>
                  <a:lnTo>
                    <a:pt x="6106" y="12310"/>
                  </a:lnTo>
                  <a:lnTo>
                    <a:pt x="6033" y="12359"/>
                  </a:lnTo>
                  <a:lnTo>
                    <a:pt x="5935" y="12383"/>
                  </a:lnTo>
                  <a:lnTo>
                    <a:pt x="5740" y="12383"/>
                  </a:lnTo>
                  <a:lnTo>
                    <a:pt x="5642" y="12359"/>
                  </a:lnTo>
                  <a:lnTo>
                    <a:pt x="5569" y="12310"/>
                  </a:lnTo>
                  <a:lnTo>
                    <a:pt x="5496" y="12237"/>
                  </a:lnTo>
                  <a:lnTo>
                    <a:pt x="5422" y="12164"/>
                  </a:lnTo>
                  <a:lnTo>
                    <a:pt x="5373" y="12090"/>
                  </a:lnTo>
                  <a:lnTo>
                    <a:pt x="5349" y="11993"/>
                  </a:lnTo>
                  <a:lnTo>
                    <a:pt x="5349" y="11895"/>
                  </a:lnTo>
                  <a:lnTo>
                    <a:pt x="5349" y="11797"/>
                  </a:lnTo>
                  <a:lnTo>
                    <a:pt x="5373" y="11700"/>
                  </a:lnTo>
                  <a:lnTo>
                    <a:pt x="5422" y="11626"/>
                  </a:lnTo>
                  <a:lnTo>
                    <a:pt x="5496" y="11553"/>
                  </a:lnTo>
                  <a:lnTo>
                    <a:pt x="8036" y="9013"/>
                  </a:lnTo>
                  <a:lnTo>
                    <a:pt x="8109" y="8964"/>
                  </a:lnTo>
                  <a:lnTo>
                    <a:pt x="8182" y="8915"/>
                  </a:lnTo>
                  <a:lnTo>
                    <a:pt x="8280" y="8891"/>
                  </a:lnTo>
                  <a:lnTo>
                    <a:pt x="8377" y="8867"/>
                  </a:lnTo>
                  <a:close/>
                  <a:moveTo>
                    <a:pt x="14825" y="1"/>
                  </a:moveTo>
                  <a:lnTo>
                    <a:pt x="14288" y="25"/>
                  </a:lnTo>
                  <a:lnTo>
                    <a:pt x="13751" y="50"/>
                  </a:lnTo>
                  <a:lnTo>
                    <a:pt x="13213" y="123"/>
                  </a:lnTo>
                  <a:lnTo>
                    <a:pt x="12676" y="245"/>
                  </a:lnTo>
                  <a:lnTo>
                    <a:pt x="12163" y="367"/>
                  </a:lnTo>
                  <a:lnTo>
                    <a:pt x="11675" y="538"/>
                  </a:lnTo>
                  <a:lnTo>
                    <a:pt x="11235" y="758"/>
                  </a:lnTo>
                  <a:lnTo>
                    <a:pt x="11015" y="856"/>
                  </a:lnTo>
                  <a:lnTo>
                    <a:pt x="10844" y="1002"/>
                  </a:lnTo>
                  <a:lnTo>
                    <a:pt x="10649" y="1124"/>
                  </a:lnTo>
                  <a:lnTo>
                    <a:pt x="10502" y="1271"/>
                  </a:lnTo>
                  <a:lnTo>
                    <a:pt x="5544" y="6229"/>
                  </a:lnTo>
                  <a:lnTo>
                    <a:pt x="391" y="6229"/>
                  </a:lnTo>
                  <a:lnTo>
                    <a:pt x="245" y="6253"/>
                  </a:lnTo>
                  <a:lnTo>
                    <a:pt x="147" y="6278"/>
                  </a:lnTo>
                  <a:lnTo>
                    <a:pt x="49" y="6327"/>
                  </a:lnTo>
                  <a:lnTo>
                    <a:pt x="0" y="6400"/>
                  </a:lnTo>
                  <a:lnTo>
                    <a:pt x="0" y="6473"/>
                  </a:lnTo>
                  <a:lnTo>
                    <a:pt x="25" y="6571"/>
                  </a:lnTo>
                  <a:lnTo>
                    <a:pt x="74" y="6668"/>
                  </a:lnTo>
                  <a:lnTo>
                    <a:pt x="171" y="6791"/>
                  </a:lnTo>
                  <a:lnTo>
                    <a:pt x="2589" y="9184"/>
                  </a:lnTo>
                  <a:lnTo>
                    <a:pt x="2272" y="9502"/>
                  </a:lnTo>
                  <a:lnTo>
                    <a:pt x="953" y="9746"/>
                  </a:lnTo>
                  <a:lnTo>
                    <a:pt x="806" y="9795"/>
                  </a:lnTo>
                  <a:lnTo>
                    <a:pt x="684" y="9843"/>
                  </a:lnTo>
                  <a:lnTo>
                    <a:pt x="611" y="9941"/>
                  </a:lnTo>
                  <a:lnTo>
                    <a:pt x="562" y="10014"/>
                  </a:lnTo>
                  <a:lnTo>
                    <a:pt x="562" y="10112"/>
                  </a:lnTo>
                  <a:lnTo>
                    <a:pt x="586" y="10234"/>
                  </a:lnTo>
                  <a:lnTo>
                    <a:pt x="635" y="10332"/>
                  </a:lnTo>
                  <a:lnTo>
                    <a:pt x="733" y="10454"/>
                  </a:lnTo>
                  <a:lnTo>
                    <a:pt x="7278" y="16999"/>
                  </a:lnTo>
                  <a:lnTo>
                    <a:pt x="7401" y="17097"/>
                  </a:lnTo>
                  <a:lnTo>
                    <a:pt x="7498" y="17146"/>
                  </a:lnTo>
                  <a:lnTo>
                    <a:pt x="7620" y="17170"/>
                  </a:lnTo>
                  <a:lnTo>
                    <a:pt x="7718" y="17170"/>
                  </a:lnTo>
                  <a:lnTo>
                    <a:pt x="7791" y="17122"/>
                  </a:lnTo>
                  <a:lnTo>
                    <a:pt x="7889" y="17048"/>
                  </a:lnTo>
                  <a:lnTo>
                    <a:pt x="7938" y="16926"/>
                  </a:lnTo>
                  <a:lnTo>
                    <a:pt x="7987" y="16780"/>
                  </a:lnTo>
                  <a:lnTo>
                    <a:pt x="8231" y="15461"/>
                  </a:lnTo>
                  <a:lnTo>
                    <a:pt x="8548" y="15143"/>
                  </a:lnTo>
                  <a:lnTo>
                    <a:pt x="10942" y="17561"/>
                  </a:lnTo>
                  <a:lnTo>
                    <a:pt x="11064" y="17659"/>
                  </a:lnTo>
                  <a:lnTo>
                    <a:pt x="11162" y="17708"/>
                  </a:lnTo>
                  <a:lnTo>
                    <a:pt x="11259" y="17732"/>
                  </a:lnTo>
                  <a:lnTo>
                    <a:pt x="11333" y="17732"/>
                  </a:lnTo>
                  <a:lnTo>
                    <a:pt x="11406" y="17683"/>
                  </a:lnTo>
                  <a:lnTo>
                    <a:pt x="11455" y="17586"/>
                  </a:lnTo>
                  <a:lnTo>
                    <a:pt x="11479" y="17488"/>
                  </a:lnTo>
                  <a:lnTo>
                    <a:pt x="11504" y="17341"/>
                  </a:lnTo>
                  <a:lnTo>
                    <a:pt x="11504" y="12188"/>
                  </a:lnTo>
                  <a:lnTo>
                    <a:pt x="16461" y="7230"/>
                  </a:lnTo>
                  <a:lnTo>
                    <a:pt x="16608" y="7084"/>
                  </a:lnTo>
                  <a:lnTo>
                    <a:pt x="16730" y="6888"/>
                  </a:lnTo>
                  <a:lnTo>
                    <a:pt x="16877" y="6693"/>
                  </a:lnTo>
                  <a:lnTo>
                    <a:pt x="16974" y="6498"/>
                  </a:lnTo>
                  <a:lnTo>
                    <a:pt x="17194" y="6058"/>
                  </a:lnTo>
                  <a:lnTo>
                    <a:pt x="17365" y="5569"/>
                  </a:lnTo>
                  <a:lnTo>
                    <a:pt x="17487" y="5057"/>
                  </a:lnTo>
                  <a:lnTo>
                    <a:pt x="17609" y="4519"/>
                  </a:lnTo>
                  <a:lnTo>
                    <a:pt x="17683" y="3982"/>
                  </a:lnTo>
                  <a:lnTo>
                    <a:pt x="17707" y="3445"/>
                  </a:lnTo>
                  <a:lnTo>
                    <a:pt x="17731" y="2907"/>
                  </a:lnTo>
                  <a:lnTo>
                    <a:pt x="17731" y="2419"/>
                  </a:lnTo>
                  <a:lnTo>
                    <a:pt x="17707" y="1955"/>
                  </a:lnTo>
                  <a:lnTo>
                    <a:pt x="17658" y="1515"/>
                  </a:lnTo>
                  <a:lnTo>
                    <a:pt x="17585" y="1149"/>
                  </a:lnTo>
                  <a:lnTo>
                    <a:pt x="17512" y="831"/>
                  </a:lnTo>
                  <a:lnTo>
                    <a:pt x="17414" y="587"/>
                  </a:lnTo>
                  <a:lnTo>
                    <a:pt x="17341" y="489"/>
                  </a:lnTo>
                  <a:lnTo>
                    <a:pt x="17292" y="441"/>
                  </a:lnTo>
                  <a:lnTo>
                    <a:pt x="17243" y="392"/>
                  </a:lnTo>
                  <a:lnTo>
                    <a:pt x="17145" y="318"/>
                  </a:lnTo>
                  <a:lnTo>
                    <a:pt x="16901" y="221"/>
                  </a:lnTo>
                  <a:lnTo>
                    <a:pt x="16584" y="148"/>
                  </a:lnTo>
                  <a:lnTo>
                    <a:pt x="16217" y="74"/>
                  </a:lnTo>
                  <a:lnTo>
                    <a:pt x="15778" y="25"/>
                  </a:lnTo>
                  <a:lnTo>
                    <a:pt x="15314" y="1"/>
                  </a:lnTo>
                  <a:close/>
                </a:path>
              </a:pathLst>
            </a:custGeom>
            <a:solidFill>
              <a:srgbClr val="FF00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46;p21">
              <a:extLst>
                <a:ext uri="{FF2B5EF4-FFF2-40B4-BE49-F238E27FC236}">
                  <a16:creationId xmlns:a16="http://schemas.microsoft.com/office/drawing/2014/main" id="{969A81EB-8E60-46E2-BB20-0F9B26839A5C}"/>
                </a:ext>
              </a:extLst>
            </p:cNvPr>
            <p:cNvSpPr/>
            <p:nvPr/>
          </p:nvSpPr>
          <p:spPr>
            <a:xfrm>
              <a:off x="597725" y="4665400"/>
              <a:ext cx="73300" cy="73300"/>
            </a:xfrm>
            <a:custGeom>
              <a:avLst/>
              <a:gdLst/>
              <a:ahLst/>
              <a:cxnLst/>
              <a:rect l="l" t="t" r="r" b="b"/>
              <a:pathLst>
                <a:path w="2932" h="2932" extrusionOk="0">
                  <a:moveTo>
                    <a:pt x="2028" y="1"/>
                  </a:moveTo>
                  <a:lnTo>
                    <a:pt x="1857" y="25"/>
                  </a:lnTo>
                  <a:lnTo>
                    <a:pt x="1686" y="74"/>
                  </a:lnTo>
                  <a:lnTo>
                    <a:pt x="1515" y="147"/>
                  </a:lnTo>
                  <a:lnTo>
                    <a:pt x="1369" y="269"/>
                  </a:lnTo>
                  <a:lnTo>
                    <a:pt x="1222" y="489"/>
                  </a:lnTo>
                  <a:lnTo>
                    <a:pt x="1002" y="831"/>
                  </a:lnTo>
                  <a:lnTo>
                    <a:pt x="563" y="1735"/>
                  </a:lnTo>
                  <a:lnTo>
                    <a:pt x="172" y="2565"/>
                  </a:lnTo>
                  <a:lnTo>
                    <a:pt x="1" y="2932"/>
                  </a:lnTo>
                  <a:lnTo>
                    <a:pt x="1" y="2932"/>
                  </a:lnTo>
                  <a:lnTo>
                    <a:pt x="367" y="2761"/>
                  </a:lnTo>
                  <a:lnTo>
                    <a:pt x="1198" y="2370"/>
                  </a:lnTo>
                  <a:lnTo>
                    <a:pt x="2101" y="1930"/>
                  </a:lnTo>
                  <a:lnTo>
                    <a:pt x="2443" y="1710"/>
                  </a:lnTo>
                  <a:lnTo>
                    <a:pt x="2663" y="1564"/>
                  </a:lnTo>
                  <a:lnTo>
                    <a:pt x="2785" y="1417"/>
                  </a:lnTo>
                  <a:lnTo>
                    <a:pt x="2858" y="1246"/>
                  </a:lnTo>
                  <a:lnTo>
                    <a:pt x="2907" y="1075"/>
                  </a:lnTo>
                  <a:lnTo>
                    <a:pt x="2932" y="904"/>
                  </a:lnTo>
                  <a:lnTo>
                    <a:pt x="2907" y="733"/>
                  </a:lnTo>
                  <a:lnTo>
                    <a:pt x="2858" y="562"/>
                  </a:lnTo>
                  <a:lnTo>
                    <a:pt x="2785" y="416"/>
                  </a:lnTo>
                  <a:lnTo>
                    <a:pt x="2663" y="269"/>
                  </a:lnTo>
                  <a:lnTo>
                    <a:pt x="2517" y="147"/>
                  </a:lnTo>
                  <a:lnTo>
                    <a:pt x="2370" y="74"/>
                  </a:lnTo>
                  <a:lnTo>
                    <a:pt x="2199" y="25"/>
                  </a:lnTo>
                  <a:lnTo>
                    <a:pt x="2028" y="1"/>
                  </a:lnTo>
                  <a:close/>
                </a:path>
              </a:pathLst>
            </a:custGeom>
            <a:solidFill>
              <a:srgbClr val="FF00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47;p21">
              <a:extLst>
                <a:ext uri="{FF2B5EF4-FFF2-40B4-BE49-F238E27FC236}">
                  <a16:creationId xmlns:a16="http://schemas.microsoft.com/office/drawing/2014/main" id="{35E65B04-DDB1-48F5-9D1F-4D2E762B85A2}"/>
                </a:ext>
              </a:extLst>
            </p:cNvPr>
            <p:cNvSpPr/>
            <p:nvPr/>
          </p:nvSpPr>
          <p:spPr>
            <a:xfrm>
              <a:off x="654525" y="4708150"/>
              <a:ext cx="47025" cy="47025"/>
            </a:xfrm>
            <a:custGeom>
              <a:avLst/>
              <a:gdLst/>
              <a:ahLst/>
              <a:cxnLst/>
              <a:rect l="l" t="t" r="r" b="b"/>
              <a:pathLst>
                <a:path w="1881" h="1881" extrusionOk="0">
                  <a:moveTo>
                    <a:pt x="1124" y="0"/>
                  </a:moveTo>
                  <a:lnTo>
                    <a:pt x="977" y="25"/>
                  </a:lnTo>
                  <a:lnTo>
                    <a:pt x="831" y="74"/>
                  </a:lnTo>
                  <a:lnTo>
                    <a:pt x="709" y="147"/>
                  </a:lnTo>
                  <a:lnTo>
                    <a:pt x="586" y="245"/>
                  </a:lnTo>
                  <a:lnTo>
                    <a:pt x="464" y="391"/>
                  </a:lnTo>
                  <a:lnTo>
                    <a:pt x="367" y="611"/>
                  </a:lnTo>
                  <a:lnTo>
                    <a:pt x="269" y="880"/>
                  </a:lnTo>
                  <a:lnTo>
                    <a:pt x="171" y="1173"/>
                  </a:lnTo>
                  <a:lnTo>
                    <a:pt x="49" y="1686"/>
                  </a:lnTo>
                  <a:lnTo>
                    <a:pt x="0" y="1881"/>
                  </a:lnTo>
                  <a:lnTo>
                    <a:pt x="0" y="1881"/>
                  </a:lnTo>
                  <a:lnTo>
                    <a:pt x="220" y="1857"/>
                  </a:lnTo>
                  <a:lnTo>
                    <a:pt x="733" y="1710"/>
                  </a:lnTo>
                  <a:lnTo>
                    <a:pt x="1002" y="1637"/>
                  </a:lnTo>
                  <a:lnTo>
                    <a:pt x="1270" y="1539"/>
                  </a:lnTo>
                  <a:lnTo>
                    <a:pt x="1515" y="1417"/>
                  </a:lnTo>
                  <a:lnTo>
                    <a:pt x="1661" y="1319"/>
                  </a:lnTo>
                  <a:lnTo>
                    <a:pt x="1759" y="1197"/>
                  </a:lnTo>
                  <a:lnTo>
                    <a:pt x="1832" y="1051"/>
                  </a:lnTo>
                  <a:lnTo>
                    <a:pt x="1881" y="928"/>
                  </a:lnTo>
                  <a:lnTo>
                    <a:pt x="1881" y="782"/>
                  </a:lnTo>
                  <a:lnTo>
                    <a:pt x="1881" y="635"/>
                  </a:lnTo>
                  <a:lnTo>
                    <a:pt x="1832" y="489"/>
                  </a:lnTo>
                  <a:lnTo>
                    <a:pt x="1759" y="367"/>
                  </a:lnTo>
                  <a:lnTo>
                    <a:pt x="1661" y="245"/>
                  </a:lnTo>
                  <a:lnTo>
                    <a:pt x="1539" y="147"/>
                  </a:lnTo>
                  <a:lnTo>
                    <a:pt x="1417" y="74"/>
                  </a:lnTo>
                  <a:lnTo>
                    <a:pt x="1270" y="25"/>
                  </a:lnTo>
                  <a:lnTo>
                    <a:pt x="1124" y="0"/>
                  </a:lnTo>
                  <a:close/>
                </a:path>
              </a:pathLst>
            </a:custGeom>
            <a:solidFill>
              <a:srgbClr val="FF00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48;p21">
              <a:extLst>
                <a:ext uri="{FF2B5EF4-FFF2-40B4-BE49-F238E27FC236}">
                  <a16:creationId xmlns:a16="http://schemas.microsoft.com/office/drawing/2014/main" id="{988FF57F-9058-4B96-B25C-9B705E98F6A4}"/>
                </a:ext>
              </a:extLst>
            </p:cNvPr>
            <p:cNvSpPr/>
            <p:nvPr/>
          </p:nvSpPr>
          <p:spPr>
            <a:xfrm>
              <a:off x="581250" y="4634875"/>
              <a:ext cx="47050" cy="47050"/>
            </a:xfrm>
            <a:custGeom>
              <a:avLst/>
              <a:gdLst/>
              <a:ahLst/>
              <a:cxnLst/>
              <a:rect l="l" t="t" r="r" b="b"/>
              <a:pathLst>
                <a:path w="1882" h="1882" extrusionOk="0">
                  <a:moveTo>
                    <a:pt x="953" y="1"/>
                  </a:moveTo>
                  <a:lnTo>
                    <a:pt x="831" y="49"/>
                  </a:lnTo>
                  <a:lnTo>
                    <a:pt x="684" y="123"/>
                  </a:lnTo>
                  <a:lnTo>
                    <a:pt x="562" y="220"/>
                  </a:lnTo>
                  <a:lnTo>
                    <a:pt x="465" y="367"/>
                  </a:lnTo>
                  <a:lnTo>
                    <a:pt x="342" y="611"/>
                  </a:lnTo>
                  <a:lnTo>
                    <a:pt x="245" y="880"/>
                  </a:lnTo>
                  <a:lnTo>
                    <a:pt x="171" y="1148"/>
                  </a:lnTo>
                  <a:lnTo>
                    <a:pt x="25" y="1661"/>
                  </a:lnTo>
                  <a:lnTo>
                    <a:pt x="1" y="1881"/>
                  </a:lnTo>
                  <a:lnTo>
                    <a:pt x="196" y="1832"/>
                  </a:lnTo>
                  <a:lnTo>
                    <a:pt x="709" y="1710"/>
                  </a:lnTo>
                  <a:lnTo>
                    <a:pt x="1002" y="1613"/>
                  </a:lnTo>
                  <a:lnTo>
                    <a:pt x="1271" y="1515"/>
                  </a:lnTo>
                  <a:lnTo>
                    <a:pt x="1490" y="1417"/>
                  </a:lnTo>
                  <a:lnTo>
                    <a:pt x="1637" y="1295"/>
                  </a:lnTo>
                  <a:lnTo>
                    <a:pt x="1735" y="1173"/>
                  </a:lnTo>
                  <a:lnTo>
                    <a:pt x="1808" y="1051"/>
                  </a:lnTo>
                  <a:lnTo>
                    <a:pt x="1857" y="904"/>
                  </a:lnTo>
                  <a:lnTo>
                    <a:pt x="1881" y="758"/>
                  </a:lnTo>
                  <a:lnTo>
                    <a:pt x="1857" y="611"/>
                  </a:lnTo>
                  <a:lnTo>
                    <a:pt x="1808" y="465"/>
                  </a:lnTo>
                  <a:lnTo>
                    <a:pt x="1735" y="343"/>
                  </a:lnTo>
                  <a:lnTo>
                    <a:pt x="1637" y="220"/>
                  </a:lnTo>
                  <a:lnTo>
                    <a:pt x="1515" y="123"/>
                  </a:lnTo>
                  <a:lnTo>
                    <a:pt x="1393" y="49"/>
                  </a:lnTo>
                  <a:lnTo>
                    <a:pt x="1246" y="1"/>
                  </a:lnTo>
                  <a:close/>
                </a:path>
              </a:pathLst>
            </a:custGeom>
            <a:solidFill>
              <a:srgbClr val="FF00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 name="Google Shape;249;p21">
            <a:extLst>
              <a:ext uri="{FF2B5EF4-FFF2-40B4-BE49-F238E27FC236}">
                <a16:creationId xmlns:a16="http://schemas.microsoft.com/office/drawing/2014/main" id="{330EEC24-B45C-4619-A746-AD55E96C83D2}"/>
              </a:ext>
            </a:extLst>
          </p:cNvPr>
          <p:cNvSpPr/>
          <p:nvPr/>
        </p:nvSpPr>
        <p:spPr>
          <a:xfrm rot="1892490">
            <a:off x="8227988" y="1268417"/>
            <a:ext cx="275600" cy="263152"/>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C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50;p21">
            <a:extLst>
              <a:ext uri="{FF2B5EF4-FFF2-40B4-BE49-F238E27FC236}">
                <a16:creationId xmlns:a16="http://schemas.microsoft.com/office/drawing/2014/main" id="{C6AA11A3-8ACF-4AB9-8357-7547009B4DFB}"/>
              </a:ext>
            </a:extLst>
          </p:cNvPr>
          <p:cNvSpPr/>
          <p:nvPr/>
        </p:nvSpPr>
        <p:spPr>
          <a:xfrm rot="20668404">
            <a:off x="6640041" y="1599840"/>
            <a:ext cx="186411" cy="177991"/>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C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134249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BD6677A1-CA60-4B06-B60B-B8DCC761318A}"/>
              </a:ext>
            </a:extLst>
          </p:cNvPr>
          <p:cNvPicPr>
            <a:picLocks noChangeAspect="1"/>
          </p:cNvPicPr>
          <p:nvPr/>
        </p:nvPicPr>
        <p:blipFill>
          <a:blip r:embed="rId3"/>
          <a:stretch>
            <a:fillRect/>
          </a:stretch>
        </p:blipFill>
        <p:spPr>
          <a:xfrm>
            <a:off x="0" y="913"/>
            <a:ext cx="9144000" cy="5141674"/>
          </a:xfrm>
          <a:prstGeom prst="rect">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pic>
      <p:sp>
        <p:nvSpPr>
          <p:cNvPr id="282" name="Google Shape;282;p25"/>
          <p:cNvSpPr txBox="1">
            <a:spLocks noGrp="1"/>
          </p:cNvSpPr>
          <p:nvPr>
            <p:ph type="sldNum" idx="12"/>
          </p:nvPr>
        </p:nvSpPr>
        <p:spPr>
          <a:xfrm>
            <a:off x="806476" y="53691"/>
            <a:ext cx="2367312" cy="523219"/>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2800" b="1" dirty="0">
                <a:solidFill>
                  <a:schemeClr val="bg2">
                    <a:lumMod val="10000"/>
                  </a:schemeClr>
                </a:solidFill>
                <a:latin typeface="+mj-lt"/>
              </a:rPr>
              <a:t>ĐẶT VẤN ĐỀ</a:t>
            </a:r>
            <a:endParaRPr sz="2800" b="1" dirty="0">
              <a:solidFill>
                <a:schemeClr val="bg2">
                  <a:lumMod val="10000"/>
                </a:schemeClr>
              </a:solidFill>
              <a:latin typeface="+mj-lt"/>
            </a:endParaRPr>
          </a:p>
        </p:txBody>
      </p:sp>
      <p:sp>
        <p:nvSpPr>
          <p:cNvPr id="6" name="Hexagon 5">
            <a:extLst>
              <a:ext uri="{FF2B5EF4-FFF2-40B4-BE49-F238E27FC236}">
                <a16:creationId xmlns:a16="http://schemas.microsoft.com/office/drawing/2014/main" id="{C0F5B03B-CBC4-405A-8F37-985F2EA5C9B6}"/>
              </a:ext>
            </a:extLst>
          </p:cNvPr>
          <p:cNvSpPr/>
          <p:nvPr/>
        </p:nvSpPr>
        <p:spPr>
          <a:xfrm rot="5400000">
            <a:off x="104540" y="32745"/>
            <a:ext cx="644601" cy="686493"/>
          </a:xfrm>
          <a:prstGeom prst="hexagon">
            <a:avLst/>
          </a:prstGeom>
          <a:solidFill>
            <a:schemeClr val="bg1">
              <a:lumMod val="75000"/>
              <a:lumOff val="25000"/>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10" name="TextBox 9">
            <a:extLst>
              <a:ext uri="{FF2B5EF4-FFF2-40B4-BE49-F238E27FC236}">
                <a16:creationId xmlns:a16="http://schemas.microsoft.com/office/drawing/2014/main" id="{18AB5C1A-3979-4559-AB27-E245BDE2B504}"/>
              </a:ext>
            </a:extLst>
          </p:cNvPr>
          <p:cNvSpPr txBox="1"/>
          <p:nvPr/>
        </p:nvSpPr>
        <p:spPr>
          <a:xfrm>
            <a:off x="191355" y="53691"/>
            <a:ext cx="470970" cy="553998"/>
          </a:xfrm>
          <a:prstGeom prst="rect">
            <a:avLst/>
          </a:prstGeom>
          <a:noFill/>
        </p:spPr>
        <p:txBody>
          <a:bodyPr wrap="square">
            <a:spAutoFit/>
          </a:bodyPr>
          <a:lstStyle/>
          <a:p>
            <a:pPr algn="ctr"/>
            <a:r>
              <a:rPr lang="en-US" altLang="zh-CN" sz="3000" b="1" dirty="0">
                <a:effectLst>
                  <a:outerShdw blurRad="38100" dist="19050" dir="2700000" algn="tl" rotWithShape="0">
                    <a:schemeClr val="dk1">
                      <a:lumMod val="50000"/>
                      <a:alpha val="40000"/>
                    </a:schemeClr>
                  </a:outerShdw>
                </a:effectLst>
              </a:rPr>
              <a:t>1</a:t>
            </a:r>
          </a:p>
        </p:txBody>
      </p:sp>
      <p:sp>
        <p:nvSpPr>
          <p:cNvPr id="16" name="TextBox 15">
            <a:extLst>
              <a:ext uri="{FF2B5EF4-FFF2-40B4-BE49-F238E27FC236}">
                <a16:creationId xmlns:a16="http://schemas.microsoft.com/office/drawing/2014/main" id="{564728C9-2FF4-4607-8EF0-09180C45D522}"/>
              </a:ext>
            </a:extLst>
          </p:cNvPr>
          <p:cNvSpPr txBox="1"/>
          <p:nvPr/>
        </p:nvSpPr>
        <p:spPr>
          <a:xfrm>
            <a:off x="5402985" y="132506"/>
            <a:ext cx="3493923" cy="584775"/>
          </a:xfrm>
          <a:prstGeom prst="rect">
            <a:avLst/>
          </a:prstGeom>
          <a:noFill/>
        </p:spPr>
        <p:txBody>
          <a:bodyPr wrap="square">
            <a:spAutoFit/>
          </a:bodyPr>
          <a:lstStyle/>
          <a:p>
            <a:pPr marL="0" algn="ctr" rtl="0" eaLnBrk="1" latinLnBrk="0" hangingPunct="1">
              <a:spcBef>
                <a:spcPts val="0"/>
              </a:spcBef>
              <a:spcAft>
                <a:spcPts val="0"/>
              </a:spcAft>
            </a:pPr>
            <a:r>
              <a:rPr lang="en-US" sz="1600" b="1" i="1" dirty="0">
                <a:solidFill>
                  <a:srgbClr val="002060"/>
                </a:solidFill>
                <a:latin typeface="Arial" panose="020B0604020202020204" pitchFamily="34" charset="0"/>
              </a:rPr>
              <a:t>ƯU ĐIỂM VÀ NHƯỢC ĐIỂM CỦA HỆ THỐNG</a:t>
            </a:r>
            <a:endParaRPr lang="en-US" sz="1600" b="1" i="1" dirty="0">
              <a:solidFill>
                <a:srgbClr val="002060"/>
              </a:solidFill>
              <a:effectLst/>
            </a:endParaRPr>
          </a:p>
        </p:txBody>
      </p:sp>
      <p:sp>
        <p:nvSpPr>
          <p:cNvPr id="18" name="TextBox 17">
            <a:extLst>
              <a:ext uri="{FF2B5EF4-FFF2-40B4-BE49-F238E27FC236}">
                <a16:creationId xmlns:a16="http://schemas.microsoft.com/office/drawing/2014/main" id="{6815F6B6-A73E-4670-BCAE-A600777A863B}"/>
              </a:ext>
            </a:extLst>
          </p:cNvPr>
          <p:cNvSpPr txBox="1"/>
          <p:nvPr/>
        </p:nvSpPr>
        <p:spPr>
          <a:xfrm>
            <a:off x="4572001" y="1146329"/>
            <a:ext cx="4572000" cy="2331920"/>
          </a:xfrm>
          <a:prstGeom prst="rect">
            <a:avLst/>
          </a:prstGeom>
          <a:noFill/>
        </p:spPr>
        <p:txBody>
          <a:bodyPr wrap="square">
            <a:spAutoFit/>
          </a:bodyPr>
          <a:lstStyle/>
          <a:p>
            <a:pPr marL="0" algn="ctr" rtl="0" eaLnBrk="1" latinLnBrk="0" hangingPunct="1">
              <a:spcBef>
                <a:spcPts val="0"/>
              </a:spcBef>
              <a:spcAft>
                <a:spcPts val="0"/>
              </a:spcAft>
            </a:pPr>
            <a:r>
              <a:rPr lang="en-US" sz="1600" b="1" u="sng" dirty="0" err="1">
                <a:solidFill>
                  <a:schemeClr val="bg2">
                    <a:lumMod val="10000"/>
                  </a:schemeClr>
                </a:solidFill>
                <a:effectLst>
                  <a:outerShdw blurRad="38100" dist="38100" dir="2700000" algn="tl">
                    <a:srgbClr val="000000">
                      <a:alpha val="43137"/>
                    </a:srgbClr>
                  </a:outerShdw>
                </a:effectLst>
                <a:latin typeface="+mj-lt"/>
                <a:ea typeface="Arial" panose="020B0604020202020204" pitchFamily="34" charset="0"/>
              </a:rPr>
              <a:t>Ưu</a:t>
            </a:r>
            <a:r>
              <a:rPr lang="en-US" sz="1600" b="1" u="sng" dirty="0">
                <a:solidFill>
                  <a:schemeClr val="bg2">
                    <a:lumMod val="10000"/>
                  </a:schemeClr>
                </a:solidFill>
                <a:effectLst>
                  <a:outerShdw blurRad="38100" dist="38100" dir="2700000" algn="tl">
                    <a:srgbClr val="000000">
                      <a:alpha val="43137"/>
                    </a:srgbClr>
                  </a:outerShdw>
                </a:effectLst>
                <a:latin typeface="+mj-lt"/>
                <a:ea typeface="Arial" panose="020B0604020202020204" pitchFamily="34" charset="0"/>
              </a:rPr>
              <a:t> </a:t>
            </a:r>
            <a:r>
              <a:rPr lang="en-US" sz="1600" b="1" u="sng" dirty="0" err="1">
                <a:solidFill>
                  <a:schemeClr val="bg2">
                    <a:lumMod val="10000"/>
                  </a:schemeClr>
                </a:solidFill>
                <a:effectLst>
                  <a:outerShdw blurRad="38100" dist="38100" dir="2700000" algn="tl">
                    <a:srgbClr val="000000">
                      <a:alpha val="43137"/>
                    </a:srgbClr>
                  </a:outerShdw>
                </a:effectLst>
                <a:latin typeface="+mj-lt"/>
                <a:ea typeface="Arial" panose="020B0604020202020204" pitchFamily="34" charset="0"/>
              </a:rPr>
              <a:t>điểm</a:t>
            </a:r>
            <a:r>
              <a:rPr lang="en-US" sz="1600" b="1" u="sng" dirty="0">
                <a:solidFill>
                  <a:schemeClr val="bg2">
                    <a:lumMod val="10000"/>
                  </a:schemeClr>
                </a:solidFill>
                <a:effectLst>
                  <a:outerShdw blurRad="38100" dist="38100" dir="2700000" algn="tl">
                    <a:srgbClr val="000000">
                      <a:alpha val="43137"/>
                    </a:srgbClr>
                  </a:outerShdw>
                </a:effectLst>
                <a:latin typeface="+mj-lt"/>
                <a:ea typeface="Arial" panose="020B0604020202020204" pitchFamily="34" charset="0"/>
              </a:rPr>
              <a:t>: </a:t>
            </a:r>
          </a:p>
          <a:p>
            <a:pPr marL="457200" indent="457200">
              <a:lnSpc>
                <a:spcPct val="115000"/>
              </a:lnSpc>
            </a:pPr>
            <a:r>
              <a:rPr lang="en-US" sz="2000" i="0" dirty="0">
                <a:solidFill>
                  <a:schemeClr val="bg2">
                    <a:lumMod val="10000"/>
                  </a:schemeClr>
                </a:solidFill>
                <a:effectLst/>
                <a:latin typeface="Roboto" panose="02000000000000000000" pitchFamily="2" charset="0"/>
              </a:rPr>
              <a:t>   </a:t>
            </a:r>
            <a:r>
              <a:rPr lang="en-US" sz="1600" i="0" dirty="0">
                <a:solidFill>
                  <a:schemeClr val="bg2">
                    <a:lumMod val="10000"/>
                  </a:schemeClr>
                </a:solidFill>
                <a:effectLst/>
                <a:latin typeface="Roboto" panose="02000000000000000000" pitchFamily="2" charset="0"/>
              </a:rPr>
              <a:t>✅</a:t>
            </a:r>
            <a:r>
              <a:rPr lang="en-US" sz="1600" i="0" dirty="0">
                <a:solidFill>
                  <a:schemeClr val="bg2">
                    <a:lumMod val="10000"/>
                  </a:schemeClr>
                </a:solidFill>
                <a:effectLst/>
                <a:latin typeface="+mj-lt"/>
              </a:rPr>
              <a:t> </a:t>
            </a:r>
            <a:r>
              <a:rPr lang="en-US" sz="1600" dirty="0" err="1">
                <a:solidFill>
                  <a:schemeClr val="bg2">
                    <a:lumMod val="10000"/>
                  </a:schemeClr>
                </a:solidFill>
                <a:effectLst/>
                <a:latin typeface="+mj-lt"/>
                <a:ea typeface="Times New Roman" panose="02020603050405020304" pitchFamily="18" charset="0"/>
              </a:rPr>
              <a:t>Bảo</a:t>
            </a:r>
            <a:r>
              <a:rPr lang="en-US" sz="1600" dirty="0">
                <a:solidFill>
                  <a:schemeClr val="bg2">
                    <a:lumMod val="10000"/>
                  </a:schemeClr>
                </a:solidFill>
                <a:effectLst/>
                <a:latin typeface="+mj-lt"/>
                <a:ea typeface="Times New Roman" panose="02020603050405020304" pitchFamily="18" charset="0"/>
              </a:rPr>
              <a:t> </a:t>
            </a:r>
            <a:r>
              <a:rPr lang="en-US" sz="1600" dirty="0" err="1">
                <a:solidFill>
                  <a:schemeClr val="bg2">
                    <a:lumMod val="10000"/>
                  </a:schemeClr>
                </a:solidFill>
                <a:effectLst/>
                <a:latin typeface="+mj-lt"/>
                <a:ea typeface="Times New Roman" panose="02020603050405020304" pitchFamily="18" charset="0"/>
              </a:rPr>
              <a:t>vệ</a:t>
            </a:r>
            <a:r>
              <a:rPr lang="en-US" sz="1600" dirty="0">
                <a:solidFill>
                  <a:schemeClr val="bg2">
                    <a:lumMod val="10000"/>
                  </a:schemeClr>
                </a:solidFill>
                <a:effectLst/>
                <a:latin typeface="+mj-lt"/>
                <a:ea typeface="Times New Roman" panose="02020603050405020304" pitchFamily="18" charset="0"/>
              </a:rPr>
              <a:t> </a:t>
            </a:r>
            <a:r>
              <a:rPr lang="en-US" sz="1600" dirty="0" err="1">
                <a:solidFill>
                  <a:schemeClr val="bg2">
                    <a:lumMod val="10000"/>
                  </a:schemeClr>
                </a:solidFill>
                <a:effectLst/>
                <a:latin typeface="+mj-lt"/>
                <a:ea typeface="Times New Roman" panose="02020603050405020304" pitchFamily="18" charset="0"/>
              </a:rPr>
              <a:t>môi</a:t>
            </a:r>
            <a:r>
              <a:rPr lang="en-US" sz="1600" dirty="0">
                <a:solidFill>
                  <a:schemeClr val="bg2">
                    <a:lumMod val="10000"/>
                  </a:schemeClr>
                </a:solidFill>
                <a:effectLst/>
                <a:latin typeface="+mj-lt"/>
                <a:ea typeface="Times New Roman" panose="02020603050405020304" pitchFamily="18" charset="0"/>
              </a:rPr>
              <a:t> </a:t>
            </a:r>
            <a:r>
              <a:rPr lang="en-US" sz="1600" dirty="0" err="1">
                <a:solidFill>
                  <a:schemeClr val="bg2">
                    <a:lumMod val="10000"/>
                  </a:schemeClr>
                </a:solidFill>
                <a:effectLst/>
                <a:latin typeface="+mj-lt"/>
                <a:ea typeface="Times New Roman" panose="02020603050405020304" pitchFamily="18" charset="0"/>
              </a:rPr>
              <a:t>trường</a:t>
            </a:r>
            <a:endParaRPr lang="en-US" sz="1600" dirty="0">
              <a:solidFill>
                <a:schemeClr val="bg2">
                  <a:lumMod val="10000"/>
                </a:schemeClr>
              </a:solidFill>
              <a:latin typeface="+mj-lt"/>
              <a:ea typeface="Times New Roman" panose="02020603050405020304" pitchFamily="18" charset="0"/>
            </a:endParaRPr>
          </a:p>
          <a:p>
            <a:pPr marL="457200" indent="457200">
              <a:lnSpc>
                <a:spcPct val="115000"/>
              </a:lnSpc>
            </a:pPr>
            <a:r>
              <a:rPr lang="en-US" sz="1600" i="0" dirty="0">
                <a:solidFill>
                  <a:schemeClr val="bg2">
                    <a:lumMod val="10000"/>
                  </a:schemeClr>
                </a:solidFill>
                <a:effectLst/>
                <a:latin typeface="+mj-lt"/>
              </a:rPr>
              <a:t>   ✅</a:t>
            </a:r>
            <a:r>
              <a:rPr lang="en-US" sz="1600" dirty="0">
                <a:solidFill>
                  <a:schemeClr val="bg2">
                    <a:lumMod val="10000"/>
                  </a:schemeClr>
                </a:solidFill>
                <a:effectLst/>
                <a:latin typeface="+mj-lt"/>
                <a:ea typeface="Times New Roman" panose="02020603050405020304" pitchFamily="18" charset="0"/>
              </a:rPr>
              <a:t> </a:t>
            </a:r>
            <a:r>
              <a:rPr lang="en-US" sz="1600" dirty="0" err="1">
                <a:solidFill>
                  <a:schemeClr val="bg2">
                    <a:lumMod val="10000"/>
                  </a:schemeClr>
                </a:solidFill>
                <a:effectLst/>
                <a:latin typeface="+mj-lt"/>
                <a:ea typeface="Times New Roman" panose="02020603050405020304" pitchFamily="18" charset="0"/>
              </a:rPr>
              <a:t>Giảm</a:t>
            </a:r>
            <a:r>
              <a:rPr lang="en-US" sz="1600" dirty="0">
                <a:solidFill>
                  <a:schemeClr val="bg2">
                    <a:lumMod val="10000"/>
                  </a:schemeClr>
                </a:solidFill>
                <a:effectLst/>
                <a:latin typeface="+mj-lt"/>
                <a:ea typeface="Times New Roman" panose="02020603050405020304" pitchFamily="18" charset="0"/>
              </a:rPr>
              <a:t> </a:t>
            </a:r>
            <a:r>
              <a:rPr lang="en-US" sz="1600" dirty="0" err="1">
                <a:solidFill>
                  <a:schemeClr val="bg2">
                    <a:lumMod val="10000"/>
                  </a:schemeClr>
                </a:solidFill>
                <a:effectLst/>
                <a:latin typeface="+mj-lt"/>
                <a:ea typeface="Times New Roman" panose="02020603050405020304" pitchFamily="18" charset="0"/>
              </a:rPr>
              <a:t>khí</a:t>
            </a:r>
            <a:r>
              <a:rPr lang="en-US" sz="1600" dirty="0">
                <a:solidFill>
                  <a:schemeClr val="bg2">
                    <a:lumMod val="10000"/>
                  </a:schemeClr>
                </a:solidFill>
                <a:effectLst/>
                <a:latin typeface="+mj-lt"/>
                <a:ea typeface="Times New Roman" panose="02020603050405020304" pitchFamily="18" charset="0"/>
              </a:rPr>
              <a:t> </a:t>
            </a:r>
            <a:r>
              <a:rPr lang="en-US" sz="1600" dirty="0" err="1">
                <a:solidFill>
                  <a:schemeClr val="bg2">
                    <a:lumMod val="10000"/>
                  </a:schemeClr>
                </a:solidFill>
                <a:effectLst/>
                <a:latin typeface="+mj-lt"/>
                <a:ea typeface="Times New Roman" panose="02020603050405020304" pitchFamily="18" charset="0"/>
              </a:rPr>
              <a:t>thải</a:t>
            </a:r>
            <a:r>
              <a:rPr lang="en-US" sz="1600" dirty="0">
                <a:solidFill>
                  <a:schemeClr val="bg2">
                    <a:lumMod val="10000"/>
                  </a:schemeClr>
                </a:solidFill>
                <a:effectLst/>
                <a:latin typeface="+mj-lt"/>
                <a:ea typeface="Times New Roman" panose="02020603050405020304" pitchFamily="18" charset="0"/>
              </a:rPr>
              <a:t> </a:t>
            </a:r>
            <a:r>
              <a:rPr lang="en-US" sz="1600" dirty="0" err="1">
                <a:solidFill>
                  <a:schemeClr val="bg2">
                    <a:lumMod val="10000"/>
                  </a:schemeClr>
                </a:solidFill>
                <a:effectLst/>
                <a:latin typeface="+mj-lt"/>
                <a:ea typeface="Times New Roman" panose="02020603050405020304" pitchFamily="18" charset="0"/>
              </a:rPr>
              <a:t>độc</a:t>
            </a:r>
            <a:r>
              <a:rPr lang="en-US" sz="1600" dirty="0">
                <a:solidFill>
                  <a:schemeClr val="bg2">
                    <a:lumMod val="10000"/>
                  </a:schemeClr>
                </a:solidFill>
                <a:effectLst/>
                <a:latin typeface="+mj-lt"/>
                <a:ea typeface="Times New Roman" panose="02020603050405020304" pitchFamily="18" charset="0"/>
              </a:rPr>
              <a:t> </a:t>
            </a:r>
            <a:r>
              <a:rPr lang="en-US" sz="1600" dirty="0" err="1">
                <a:solidFill>
                  <a:schemeClr val="bg2">
                    <a:lumMod val="10000"/>
                  </a:schemeClr>
                </a:solidFill>
                <a:effectLst/>
                <a:latin typeface="+mj-lt"/>
                <a:ea typeface="Times New Roman" panose="02020603050405020304" pitchFamily="18" charset="0"/>
              </a:rPr>
              <a:t>hại</a:t>
            </a:r>
            <a:endParaRPr lang="en-US" sz="1600" dirty="0">
              <a:solidFill>
                <a:schemeClr val="bg2">
                  <a:lumMod val="10000"/>
                </a:schemeClr>
              </a:solidFill>
              <a:effectLst/>
              <a:latin typeface="+mj-lt"/>
              <a:ea typeface="Times New Roman" panose="02020603050405020304" pitchFamily="18" charset="0"/>
            </a:endParaRPr>
          </a:p>
          <a:p>
            <a:pPr marL="457200" indent="457200">
              <a:lnSpc>
                <a:spcPct val="115000"/>
              </a:lnSpc>
            </a:pPr>
            <a:r>
              <a:rPr lang="en-US" sz="1800" b="1" dirty="0">
                <a:solidFill>
                  <a:schemeClr val="bg2">
                    <a:lumMod val="10000"/>
                  </a:schemeClr>
                </a:solidFill>
                <a:effectLst>
                  <a:outerShdw blurRad="38100" dist="38100" dir="2700000" algn="tl">
                    <a:srgbClr val="000000">
                      <a:alpha val="43137"/>
                    </a:srgbClr>
                  </a:outerShdw>
                </a:effectLst>
                <a:latin typeface="+mj-lt"/>
                <a:ea typeface="Arial" panose="020B0604020202020204" pitchFamily="34" charset="0"/>
              </a:rPr>
              <a:t>    </a:t>
            </a:r>
          </a:p>
          <a:p>
            <a:pPr marL="457200" indent="457200">
              <a:lnSpc>
                <a:spcPct val="115000"/>
              </a:lnSpc>
            </a:pPr>
            <a:r>
              <a:rPr lang="en-US" sz="1800" b="1" dirty="0">
                <a:solidFill>
                  <a:schemeClr val="bg2">
                    <a:lumMod val="10000"/>
                  </a:schemeClr>
                </a:solidFill>
                <a:effectLst>
                  <a:outerShdw blurRad="38100" dist="38100" dir="2700000" algn="tl">
                    <a:srgbClr val="000000">
                      <a:alpha val="43137"/>
                    </a:srgbClr>
                  </a:outerShdw>
                </a:effectLst>
                <a:latin typeface="+mj-lt"/>
                <a:ea typeface="Arial" panose="020B0604020202020204" pitchFamily="34" charset="0"/>
              </a:rPr>
              <a:t>	</a:t>
            </a:r>
            <a:r>
              <a:rPr lang="en-US" sz="1800" b="1" u="sng" dirty="0" err="1">
                <a:solidFill>
                  <a:schemeClr val="bg2">
                    <a:lumMod val="10000"/>
                  </a:schemeClr>
                </a:solidFill>
                <a:effectLst>
                  <a:outerShdw blurRad="38100" dist="38100" dir="2700000" algn="tl">
                    <a:srgbClr val="000000">
                      <a:alpha val="43137"/>
                    </a:srgbClr>
                  </a:outerShdw>
                </a:effectLst>
                <a:latin typeface="+mj-lt"/>
                <a:ea typeface="Arial" panose="020B0604020202020204" pitchFamily="34" charset="0"/>
              </a:rPr>
              <a:t>Nhược</a:t>
            </a:r>
            <a:r>
              <a:rPr lang="en-US" sz="1800" b="1" u="sng" dirty="0">
                <a:solidFill>
                  <a:schemeClr val="bg2">
                    <a:lumMod val="10000"/>
                  </a:schemeClr>
                </a:solidFill>
                <a:effectLst>
                  <a:outerShdw blurRad="38100" dist="38100" dir="2700000" algn="tl">
                    <a:srgbClr val="000000">
                      <a:alpha val="43137"/>
                    </a:srgbClr>
                  </a:outerShdw>
                </a:effectLst>
                <a:latin typeface="+mj-lt"/>
                <a:ea typeface="Arial" panose="020B0604020202020204" pitchFamily="34" charset="0"/>
              </a:rPr>
              <a:t> </a:t>
            </a:r>
            <a:r>
              <a:rPr lang="en-US" sz="1800" b="1" u="sng" dirty="0" err="1">
                <a:solidFill>
                  <a:schemeClr val="bg2">
                    <a:lumMod val="10000"/>
                  </a:schemeClr>
                </a:solidFill>
                <a:effectLst>
                  <a:outerShdw blurRad="38100" dist="38100" dir="2700000" algn="tl">
                    <a:srgbClr val="000000">
                      <a:alpha val="43137"/>
                    </a:srgbClr>
                  </a:outerShdw>
                </a:effectLst>
                <a:latin typeface="+mj-lt"/>
                <a:ea typeface="Arial" panose="020B0604020202020204" pitchFamily="34" charset="0"/>
              </a:rPr>
              <a:t>điểm</a:t>
            </a:r>
            <a:endParaRPr lang="en-US" sz="1800" b="1" u="sng" dirty="0">
              <a:solidFill>
                <a:schemeClr val="bg2">
                  <a:lumMod val="10000"/>
                </a:schemeClr>
              </a:solidFill>
              <a:effectLst>
                <a:outerShdw blurRad="38100" dist="38100" dir="2700000" algn="tl">
                  <a:srgbClr val="000000">
                    <a:alpha val="43137"/>
                  </a:srgbClr>
                </a:outerShdw>
              </a:effectLst>
              <a:latin typeface="+mj-lt"/>
              <a:ea typeface="Arial" panose="020B0604020202020204" pitchFamily="34" charset="0"/>
            </a:endParaRPr>
          </a:p>
          <a:p>
            <a:pPr marL="457200" indent="457200">
              <a:lnSpc>
                <a:spcPct val="115000"/>
              </a:lnSpc>
            </a:pPr>
            <a:r>
              <a:rPr lang="en-US" sz="2400" b="1" i="0" dirty="0">
                <a:solidFill>
                  <a:schemeClr val="bg2">
                    <a:lumMod val="10000"/>
                  </a:schemeClr>
                </a:solidFill>
                <a:effectLst/>
                <a:latin typeface="Roboto" panose="02000000000000000000" pitchFamily="2" charset="0"/>
              </a:rPr>
              <a:t>⚙️ </a:t>
            </a:r>
            <a:r>
              <a:rPr lang="en-US" sz="1600" i="0" dirty="0">
                <a:solidFill>
                  <a:schemeClr val="bg2">
                    <a:lumMod val="10000"/>
                  </a:schemeClr>
                </a:solidFill>
                <a:effectLst/>
                <a:latin typeface="+mj-lt"/>
              </a:rPr>
              <a:t>Chi </a:t>
            </a:r>
            <a:r>
              <a:rPr lang="en-US" sz="1600" i="0" dirty="0" err="1">
                <a:solidFill>
                  <a:schemeClr val="bg2">
                    <a:lumMod val="10000"/>
                  </a:schemeClr>
                </a:solidFill>
                <a:effectLst/>
                <a:latin typeface="+mj-lt"/>
              </a:rPr>
              <a:t>phí</a:t>
            </a:r>
            <a:r>
              <a:rPr lang="en-US" sz="1600" i="0" dirty="0">
                <a:solidFill>
                  <a:schemeClr val="bg2">
                    <a:lumMod val="10000"/>
                  </a:schemeClr>
                </a:solidFill>
                <a:effectLst/>
                <a:latin typeface="+mj-lt"/>
              </a:rPr>
              <a:t> </a:t>
            </a:r>
            <a:r>
              <a:rPr lang="en-US" sz="1600" i="0" dirty="0" err="1">
                <a:solidFill>
                  <a:schemeClr val="bg2">
                    <a:lumMod val="10000"/>
                  </a:schemeClr>
                </a:solidFill>
                <a:effectLst/>
                <a:latin typeface="+mj-lt"/>
              </a:rPr>
              <a:t>xây</a:t>
            </a:r>
            <a:r>
              <a:rPr lang="en-US" sz="1600" i="0" dirty="0">
                <a:solidFill>
                  <a:schemeClr val="bg2">
                    <a:lumMod val="10000"/>
                  </a:schemeClr>
                </a:solidFill>
                <a:effectLst/>
                <a:latin typeface="+mj-lt"/>
              </a:rPr>
              <a:t> </a:t>
            </a:r>
            <a:r>
              <a:rPr lang="en-US" sz="1600" i="0" dirty="0" err="1">
                <a:solidFill>
                  <a:schemeClr val="bg2">
                    <a:lumMod val="10000"/>
                  </a:schemeClr>
                </a:solidFill>
                <a:effectLst/>
                <a:latin typeface="+mj-lt"/>
              </a:rPr>
              <a:t>dựng</a:t>
            </a:r>
            <a:r>
              <a:rPr lang="en-US" sz="1600" i="0" dirty="0">
                <a:solidFill>
                  <a:schemeClr val="bg2">
                    <a:lumMod val="10000"/>
                  </a:schemeClr>
                </a:solidFill>
                <a:effectLst/>
                <a:latin typeface="+mj-lt"/>
              </a:rPr>
              <a:t> </a:t>
            </a:r>
            <a:r>
              <a:rPr lang="en-US" sz="1600" i="0" dirty="0" err="1">
                <a:solidFill>
                  <a:schemeClr val="bg2">
                    <a:lumMod val="10000"/>
                  </a:schemeClr>
                </a:solidFill>
                <a:effectLst/>
                <a:latin typeface="+mj-lt"/>
              </a:rPr>
              <a:t>hệ</a:t>
            </a:r>
            <a:r>
              <a:rPr lang="en-US" sz="1600" i="0" dirty="0">
                <a:solidFill>
                  <a:schemeClr val="bg2">
                    <a:lumMod val="10000"/>
                  </a:schemeClr>
                </a:solidFill>
                <a:effectLst/>
                <a:latin typeface="+mj-lt"/>
              </a:rPr>
              <a:t> </a:t>
            </a:r>
            <a:r>
              <a:rPr lang="en-US" sz="1600" i="0" dirty="0" err="1">
                <a:solidFill>
                  <a:schemeClr val="bg2">
                    <a:lumMod val="10000"/>
                  </a:schemeClr>
                </a:solidFill>
                <a:effectLst/>
                <a:latin typeface="+mj-lt"/>
              </a:rPr>
              <a:t>thống</a:t>
            </a:r>
            <a:r>
              <a:rPr lang="en-US" sz="1600" i="0" dirty="0">
                <a:solidFill>
                  <a:schemeClr val="bg2">
                    <a:lumMod val="10000"/>
                  </a:schemeClr>
                </a:solidFill>
                <a:effectLst/>
                <a:latin typeface="+mj-lt"/>
              </a:rPr>
              <a:t> </a:t>
            </a:r>
            <a:r>
              <a:rPr lang="en-US" sz="1600" i="0" dirty="0" err="1">
                <a:solidFill>
                  <a:schemeClr val="bg2">
                    <a:lumMod val="10000"/>
                  </a:schemeClr>
                </a:solidFill>
                <a:effectLst/>
                <a:latin typeface="+mj-lt"/>
              </a:rPr>
              <a:t>cao</a:t>
            </a:r>
            <a:endParaRPr lang="en-US" sz="1600" u="sng" dirty="0">
              <a:solidFill>
                <a:schemeClr val="bg2">
                  <a:lumMod val="10000"/>
                </a:schemeClr>
              </a:solidFill>
              <a:effectLst>
                <a:outerShdw blurRad="38100" dist="38100" dir="2700000" algn="tl">
                  <a:srgbClr val="000000">
                    <a:alpha val="43137"/>
                  </a:srgbClr>
                </a:outerShdw>
              </a:effectLst>
              <a:latin typeface="+mj-lt"/>
              <a:ea typeface="Arial" panose="020B0604020202020204" pitchFamily="34" charset="0"/>
            </a:endParaRPr>
          </a:p>
          <a:p>
            <a:pPr marL="457200" indent="457200">
              <a:lnSpc>
                <a:spcPct val="115000"/>
              </a:lnSpc>
            </a:pPr>
            <a:endParaRPr lang="en-US" sz="1600" b="1" dirty="0">
              <a:solidFill>
                <a:schemeClr val="bg2">
                  <a:lumMod val="10000"/>
                </a:schemeClr>
              </a:solidFill>
              <a:effectLst/>
              <a:latin typeface="+mn-lt"/>
              <a:ea typeface="Arial" panose="020B0604020202020204" pitchFamily="34" charset="0"/>
            </a:endParaRPr>
          </a:p>
        </p:txBody>
      </p:sp>
    </p:spTree>
    <p:extLst>
      <p:ext uri="{BB962C8B-B14F-4D97-AF65-F5344CB8AC3E}">
        <p14:creationId xmlns:p14="http://schemas.microsoft.com/office/powerpoint/2010/main" val="2573441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p24"/>
          <p:cNvSpPr txBox="1">
            <a:spLocks noGrp="1"/>
          </p:cNvSpPr>
          <p:nvPr>
            <p:ph type="title"/>
          </p:nvPr>
        </p:nvSpPr>
        <p:spPr>
          <a:xfrm>
            <a:off x="727087" y="878318"/>
            <a:ext cx="2855400" cy="514444"/>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800" dirty="0">
                <a:latin typeface="+mj-lt"/>
              </a:rPr>
              <a:t>2.1 Khảo sát hiện trạng</a:t>
            </a:r>
            <a:endParaRPr sz="1800" dirty="0">
              <a:latin typeface="+mj-lt"/>
            </a:endParaRPr>
          </a:p>
        </p:txBody>
      </p:sp>
      <p:sp>
        <p:nvSpPr>
          <p:cNvPr id="274" name="Google Shape;274;p24"/>
          <p:cNvSpPr txBox="1">
            <a:spLocks noGrp="1"/>
          </p:cNvSpPr>
          <p:nvPr>
            <p:ph type="body" idx="1"/>
          </p:nvPr>
        </p:nvSpPr>
        <p:spPr>
          <a:xfrm>
            <a:off x="815552" y="1214895"/>
            <a:ext cx="3140470" cy="2215152"/>
          </a:xfrm>
          <a:prstGeom prst="rect">
            <a:avLst/>
          </a:prstGeom>
        </p:spPr>
        <p:txBody>
          <a:bodyPr spcFirstLastPara="1" wrap="square" lIns="91425" tIns="91425" rIns="91425" bIns="91425" anchor="t" anchorCtr="0">
            <a:noAutofit/>
          </a:bodyPr>
          <a:lstStyle/>
          <a:p>
            <a:pPr marL="0" indent="0">
              <a:buNone/>
            </a:pPr>
            <a:r>
              <a:rPr lang="vi-VN" sz="1600" dirty="0">
                <a:solidFill>
                  <a:schemeClr val="tx1"/>
                </a:solidFill>
                <a:effectLst/>
                <a:latin typeface="+mn-lt"/>
                <a:ea typeface="Times New Roman" panose="02020603050405020304" pitchFamily="18" charset="0"/>
              </a:rPr>
              <a:t>Đây là một loại hình dịch vụ giao thông công cộng linh hoạt, hoạt động theo kiểu tự phục vụ. </a:t>
            </a:r>
            <a:endParaRPr lang="en-US" sz="1600" dirty="0">
              <a:solidFill>
                <a:schemeClr val="tx1"/>
              </a:solidFill>
              <a:effectLst/>
              <a:latin typeface="+mn-lt"/>
              <a:ea typeface="Times New Roman" panose="02020603050405020304" pitchFamily="18" charset="0"/>
            </a:endParaRPr>
          </a:p>
          <a:p>
            <a:pPr marL="0" indent="0">
              <a:buNone/>
            </a:pPr>
            <a:r>
              <a:rPr lang="vi-VN" sz="1600" dirty="0">
                <a:solidFill>
                  <a:schemeClr val="tx1"/>
                </a:solidFill>
                <a:effectLst/>
                <a:latin typeface="+mn-lt"/>
                <a:ea typeface="Times New Roman" panose="02020603050405020304" pitchFamily="18" charset="0"/>
              </a:rPr>
              <a:t>Đây là mô hình cho thuê xe đạp không mới, tuy nhiên các mô hình tương tự phần lớn được thực hiện với quy mô nhỏ và ít phổ biến.</a:t>
            </a:r>
            <a:endParaRPr lang="en-US" sz="1600" dirty="0">
              <a:solidFill>
                <a:schemeClr val="tx1"/>
              </a:solidFill>
              <a:effectLst/>
              <a:latin typeface="+mn-lt"/>
              <a:ea typeface="Times New Roman" panose="02020603050405020304" pitchFamily="18" charset="0"/>
            </a:endParaRPr>
          </a:p>
          <a:p>
            <a:pPr marL="0" indent="0">
              <a:buNone/>
            </a:pPr>
            <a:endParaRPr lang="en-US" sz="1600" dirty="0">
              <a:solidFill>
                <a:schemeClr val="tx1"/>
              </a:solidFill>
              <a:effectLst/>
              <a:latin typeface="+mn-lt"/>
              <a:ea typeface="Arial" panose="020B0604020202020204" pitchFamily="34" charset="0"/>
            </a:endParaRPr>
          </a:p>
          <a:p>
            <a:pPr marL="0" lvl="0" indent="0" algn="l" rtl="0">
              <a:spcBef>
                <a:spcPts val="600"/>
              </a:spcBef>
              <a:spcAft>
                <a:spcPts val="0"/>
              </a:spcAft>
              <a:buNone/>
            </a:pPr>
            <a:endParaRPr lang="en-US" sz="1600" dirty="0">
              <a:solidFill>
                <a:schemeClr val="tx1"/>
              </a:solidFill>
              <a:latin typeface="+mn-lt"/>
            </a:endParaRPr>
          </a:p>
        </p:txBody>
      </p:sp>
      <p:pic>
        <p:nvPicPr>
          <p:cNvPr id="275" name="Google Shape;275;p24"/>
          <p:cNvPicPr preferRelativeResize="0"/>
          <p:nvPr/>
        </p:nvPicPr>
        <p:blipFill>
          <a:blip r:embed="rId3"/>
          <a:srcRect l="2842" r="2842"/>
          <a:stretch/>
        </p:blipFill>
        <p:spPr>
          <a:xfrm>
            <a:off x="3956022" y="1483673"/>
            <a:ext cx="3469347" cy="2215152"/>
          </a:xfrm>
          <a:prstGeom prst="snip2DiagRect">
            <a:avLst>
              <a:gd name="adj1" fmla="val 0"/>
              <a:gd name="adj2" fmla="val 29927"/>
            </a:avLst>
          </a:prstGeom>
          <a:noFill/>
          <a:ln>
            <a:noFill/>
          </a:ln>
          <a:effectLst>
            <a:innerShdw blurRad="63500" dist="50800" dir="5400000">
              <a:prstClr val="black">
                <a:alpha val="50000"/>
              </a:prstClr>
            </a:innerShdw>
          </a:effectLst>
        </p:spPr>
      </p:pic>
      <p:sp>
        <p:nvSpPr>
          <p:cNvPr id="8" name="Google Shape;282;p25">
            <a:extLst>
              <a:ext uri="{FF2B5EF4-FFF2-40B4-BE49-F238E27FC236}">
                <a16:creationId xmlns:a16="http://schemas.microsoft.com/office/drawing/2014/main" id="{4602FFC2-61D6-420E-9002-70463E272645}"/>
              </a:ext>
            </a:extLst>
          </p:cNvPr>
          <p:cNvSpPr txBox="1">
            <a:spLocks/>
          </p:cNvSpPr>
          <p:nvPr/>
        </p:nvSpPr>
        <p:spPr>
          <a:xfrm>
            <a:off x="923312" y="180281"/>
            <a:ext cx="4283939" cy="64460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100" b="0" i="0" u="none" strike="noStrike" cap="none">
                <a:solidFill>
                  <a:srgbClr val="FFFFFF"/>
                </a:solidFill>
                <a:latin typeface="Hind"/>
                <a:ea typeface="Hind"/>
                <a:cs typeface="Hind"/>
                <a:sym typeface="Hind"/>
              </a:defRPr>
            </a:lvl1pPr>
            <a:lvl2pPr marR="0" lvl="1" algn="r" rtl="0">
              <a:lnSpc>
                <a:spcPct val="100000"/>
              </a:lnSpc>
              <a:spcBef>
                <a:spcPts val="0"/>
              </a:spcBef>
              <a:spcAft>
                <a:spcPts val="0"/>
              </a:spcAft>
              <a:buClr>
                <a:srgbClr val="000000"/>
              </a:buClr>
              <a:buFont typeface="Arial"/>
              <a:buNone/>
              <a:defRPr sz="1100" b="0" i="0" u="none" strike="noStrike" cap="none">
                <a:solidFill>
                  <a:srgbClr val="FFFFFF"/>
                </a:solidFill>
                <a:latin typeface="Hind"/>
                <a:ea typeface="Hind"/>
                <a:cs typeface="Hind"/>
                <a:sym typeface="Hind"/>
              </a:defRPr>
            </a:lvl2pPr>
            <a:lvl3pPr marR="0" lvl="2" algn="r" rtl="0">
              <a:lnSpc>
                <a:spcPct val="100000"/>
              </a:lnSpc>
              <a:spcBef>
                <a:spcPts val="0"/>
              </a:spcBef>
              <a:spcAft>
                <a:spcPts val="0"/>
              </a:spcAft>
              <a:buClr>
                <a:srgbClr val="000000"/>
              </a:buClr>
              <a:buFont typeface="Arial"/>
              <a:buNone/>
              <a:defRPr sz="1100" b="0" i="0" u="none" strike="noStrike" cap="none">
                <a:solidFill>
                  <a:srgbClr val="FFFFFF"/>
                </a:solidFill>
                <a:latin typeface="Hind"/>
                <a:ea typeface="Hind"/>
                <a:cs typeface="Hind"/>
                <a:sym typeface="Hind"/>
              </a:defRPr>
            </a:lvl3pPr>
            <a:lvl4pPr marR="0" lvl="3" algn="r" rtl="0">
              <a:lnSpc>
                <a:spcPct val="100000"/>
              </a:lnSpc>
              <a:spcBef>
                <a:spcPts val="0"/>
              </a:spcBef>
              <a:spcAft>
                <a:spcPts val="0"/>
              </a:spcAft>
              <a:buClr>
                <a:srgbClr val="000000"/>
              </a:buClr>
              <a:buFont typeface="Arial"/>
              <a:buNone/>
              <a:defRPr sz="1100" b="0" i="0" u="none" strike="noStrike" cap="none">
                <a:solidFill>
                  <a:srgbClr val="FFFFFF"/>
                </a:solidFill>
                <a:latin typeface="Hind"/>
                <a:ea typeface="Hind"/>
                <a:cs typeface="Hind"/>
                <a:sym typeface="Hind"/>
              </a:defRPr>
            </a:lvl4pPr>
            <a:lvl5pPr marR="0" lvl="4" algn="r" rtl="0">
              <a:lnSpc>
                <a:spcPct val="100000"/>
              </a:lnSpc>
              <a:spcBef>
                <a:spcPts val="0"/>
              </a:spcBef>
              <a:spcAft>
                <a:spcPts val="0"/>
              </a:spcAft>
              <a:buClr>
                <a:srgbClr val="000000"/>
              </a:buClr>
              <a:buFont typeface="Arial"/>
              <a:buNone/>
              <a:defRPr sz="1100" b="0" i="0" u="none" strike="noStrike" cap="none">
                <a:solidFill>
                  <a:srgbClr val="FFFFFF"/>
                </a:solidFill>
                <a:latin typeface="Hind"/>
                <a:ea typeface="Hind"/>
                <a:cs typeface="Hind"/>
                <a:sym typeface="Hind"/>
              </a:defRPr>
            </a:lvl5pPr>
            <a:lvl6pPr marR="0" lvl="5" algn="r" rtl="0">
              <a:lnSpc>
                <a:spcPct val="100000"/>
              </a:lnSpc>
              <a:spcBef>
                <a:spcPts val="0"/>
              </a:spcBef>
              <a:spcAft>
                <a:spcPts val="0"/>
              </a:spcAft>
              <a:buClr>
                <a:srgbClr val="000000"/>
              </a:buClr>
              <a:buFont typeface="Arial"/>
              <a:buNone/>
              <a:defRPr sz="1100" b="0" i="0" u="none" strike="noStrike" cap="none">
                <a:solidFill>
                  <a:srgbClr val="FFFFFF"/>
                </a:solidFill>
                <a:latin typeface="Hind"/>
                <a:ea typeface="Hind"/>
                <a:cs typeface="Hind"/>
                <a:sym typeface="Hind"/>
              </a:defRPr>
            </a:lvl6pPr>
            <a:lvl7pPr marR="0" lvl="6" algn="r" rtl="0">
              <a:lnSpc>
                <a:spcPct val="100000"/>
              </a:lnSpc>
              <a:spcBef>
                <a:spcPts val="0"/>
              </a:spcBef>
              <a:spcAft>
                <a:spcPts val="0"/>
              </a:spcAft>
              <a:buClr>
                <a:srgbClr val="000000"/>
              </a:buClr>
              <a:buFont typeface="Arial"/>
              <a:buNone/>
              <a:defRPr sz="1100" b="0" i="0" u="none" strike="noStrike" cap="none">
                <a:solidFill>
                  <a:srgbClr val="FFFFFF"/>
                </a:solidFill>
                <a:latin typeface="Hind"/>
                <a:ea typeface="Hind"/>
                <a:cs typeface="Hind"/>
                <a:sym typeface="Hind"/>
              </a:defRPr>
            </a:lvl7pPr>
            <a:lvl8pPr marR="0" lvl="7" algn="r" rtl="0">
              <a:lnSpc>
                <a:spcPct val="100000"/>
              </a:lnSpc>
              <a:spcBef>
                <a:spcPts val="0"/>
              </a:spcBef>
              <a:spcAft>
                <a:spcPts val="0"/>
              </a:spcAft>
              <a:buClr>
                <a:srgbClr val="000000"/>
              </a:buClr>
              <a:buFont typeface="Arial"/>
              <a:buNone/>
              <a:defRPr sz="1100" b="0" i="0" u="none" strike="noStrike" cap="none">
                <a:solidFill>
                  <a:srgbClr val="FFFFFF"/>
                </a:solidFill>
                <a:latin typeface="Hind"/>
                <a:ea typeface="Hind"/>
                <a:cs typeface="Hind"/>
                <a:sym typeface="Hind"/>
              </a:defRPr>
            </a:lvl8pPr>
            <a:lvl9pPr marR="0" lvl="8" algn="r" rtl="0">
              <a:lnSpc>
                <a:spcPct val="100000"/>
              </a:lnSpc>
              <a:spcBef>
                <a:spcPts val="0"/>
              </a:spcBef>
              <a:spcAft>
                <a:spcPts val="0"/>
              </a:spcAft>
              <a:buClr>
                <a:srgbClr val="000000"/>
              </a:buClr>
              <a:buFont typeface="Arial"/>
              <a:buNone/>
              <a:defRPr sz="1100" b="0" i="0" u="none" strike="noStrike" cap="none">
                <a:solidFill>
                  <a:srgbClr val="FFFFFF"/>
                </a:solidFill>
                <a:latin typeface="Hind"/>
                <a:ea typeface="Hind"/>
                <a:cs typeface="Hind"/>
                <a:sym typeface="Hind"/>
              </a:defRPr>
            </a:lvl9pPr>
          </a:lstStyle>
          <a:p>
            <a:r>
              <a:rPr lang="en-US" sz="2800" b="1" dirty="0">
                <a:solidFill>
                  <a:schemeClr val="tx1"/>
                </a:solidFill>
                <a:latin typeface="+mj-lt"/>
              </a:rPr>
              <a:t>PHÂN TÍCH &amp; THIẾT KẾ</a:t>
            </a:r>
          </a:p>
        </p:txBody>
      </p:sp>
      <p:sp>
        <p:nvSpPr>
          <p:cNvPr id="9" name="Hexagon 8">
            <a:extLst>
              <a:ext uri="{FF2B5EF4-FFF2-40B4-BE49-F238E27FC236}">
                <a16:creationId xmlns:a16="http://schemas.microsoft.com/office/drawing/2014/main" id="{199901AB-420A-4AB0-91AF-4D35241AD3B1}"/>
              </a:ext>
            </a:extLst>
          </p:cNvPr>
          <p:cNvSpPr/>
          <p:nvPr/>
        </p:nvSpPr>
        <p:spPr>
          <a:xfrm rot="5400000">
            <a:off x="257766" y="126554"/>
            <a:ext cx="644601" cy="686493"/>
          </a:xfrm>
          <a:prstGeom prst="hexagon">
            <a:avLst/>
          </a:prstGeom>
          <a:solidFill>
            <a:schemeClr val="tx1">
              <a:lumMod val="95000"/>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10" name="TextBox 9">
            <a:extLst>
              <a:ext uri="{FF2B5EF4-FFF2-40B4-BE49-F238E27FC236}">
                <a16:creationId xmlns:a16="http://schemas.microsoft.com/office/drawing/2014/main" id="{00EBB3A3-1C29-4A18-B2FC-BCC8F9A61E68}"/>
              </a:ext>
            </a:extLst>
          </p:cNvPr>
          <p:cNvSpPr txBox="1"/>
          <p:nvPr/>
        </p:nvSpPr>
        <p:spPr>
          <a:xfrm>
            <a:off x="344582" y="192801"/>
            <a:ext cx="470970" cy="553998"/>
          </a:xfrm>
          <a:prstGeom prst="rect">
            <a:avLst/>
          </a:prstGeom>
          <a:noFill/>
        </p:spPr>
        <p:txBody>
          <a:bodyPr wrap="square">
            <a:spAutoFit/>
          </a:bodyPr>
          <a:lstStyle/>
          <a:p>
            <a:pPr algn="ctr"/>
            <a:r>
              <a:rPr lang="en-US" altLang="zh-CN" sz="3000" b="1" dirty="0">
                <a:solidFill>
                  <a:schemeClr val="bg2">
                    <a:lumMod val="10000"/>
                  </a:schemeClr>
                </a:solidFill>
                <a:effectLst>
                  <a:outerShdw blurRad="38100" dist="19050" dir="2700000" algn="tl" rotWithShape="0">
                    <a:schemeClr val="dk1">
                      <a:lumMod val="50000"/>
                      <a:alpha val="40000"/>
                    </a:schemeClr>
                  </a:outerShdw>
                </a:effectLst>
              </a:rPr>
              <a:t>2</a:t>
            </a:r>
          </a:p>
        </p:txBody>
      </p:sp>
      <p:sp>
        <p:nvSpPr>
          <p:cNvPr id="12" name="TextBox 11">
            <a:extLst>
              <a:ext uri="{FF2B5EF4-FFF2-40B4-BE49-F238E27FC236}">
                <a16:creationId xmlns:a16="http://schemas.microsoft.com/office/drawing/2014/main" id="{CAAEB1EA-8B5C-45C1-91BA-F26DD5BAE1B5}"/>
              </a:ext>
            </a:extLst>
          </p:cNvPr>
          <p:cNvSpPr txBox="1"/>
          <p:nvPr/>
        </p:nvSpPr>
        <p:spPr>
          <a:xfrm>
            <a:off x="815552" y="3554548"/>
            <a:ext cx="8030992" cy="1323439"/>
          </a:xfrm>
          <a:prstGeom prst="rect">
            <a:avLst/>
          </a:prstGeom>
          <a:noFill/>
        </p:spPr>
        <p:txBody>
          <a:bodyPr wrap="square">
            <a:spAutoFit/>
          </a:bodyPr>
          <a:lstStyle/>
          <a:p>
            <a:r>
              <a:rPr lang="vi-VN" sz="1600" dirty="0">
                <a:solidFill>
                  <a:schemeClr val="tx1"/>
                </a:solidFill>
                <a:latin typeface="+mn-lt"/>
              </a:rPr>
              <a:t>•Nhược điểm: </a:t>
            </a:r>
            <a:endParaRPr lang="en-US" sz="1600" dirty="0">
              <a:solidFill>
                <a:schemeClr val="tx1"/>
              </a:solidFill>
              <a:latin typeface="+mn-lt"/>
            </a:endParaRPr>
          </a:p>
          <a:p>
            <a:r>
              <a:rPr lang="vi-VN" sz="1600" dirty="0">
                <a:solidFill>
                  <a:schemeClr val="tx1"/>
                </a:solidFill>
                <a:latin typeface="+mn-lt"/>
              </a:rPr>
              <a:t>+ Chi phí để đăng ký mua thẻ cao</a:t>
            </a:r>
            <a:endParaRPr lang="en-US" sz="1600" dirty="0">
              <a:solidFill>
                <a:schemeClr val="tx1"/>
              </a:solidFill>
              <a:latin typeface="+mn-lt"/>
            </a:endParaRPr>
          </a:p>
          <a:p>
            <a:r>
              <a:rPr lang="vi-VN" sz="1600" dirty="0">
                <a:solidFill>
                  <a:schemeClr val="tx1"/>
                </a:solidFill>
                <a:latin typeface="+mn-lt"/>
              </a:rPr>
              <a:t>+ Khách hàng chỉ có thể tiếp cận hệ thống thông qua các thiết bị tự động. Vì vậy mà trong các trường hợp các thiết bị hư hỏng hay không đặt tại địa điểm thuận lợi thì rất khó thu hút được khách hàng.</a:t>
            </a:r>
            <a:endParaRPr lang="en-US" sz="1600" dirty="0">
              <a:solidFill>
                <a:schemeClr val="tx1"/>
              </a:solidFill>
              <a:latin typeface="+mn-lt"/>
            </a:endParaRPr>
          </a:p>
        </p:txBody>
      </p:sp>
      <p:grpSp>
        <p:nvGrpSpPr>
          <p:cNvPr id="13" name="Google Shape;1133;p51">
            <a:extLst>
              <a:ext uri="{FF2B5EF4-FFF2-40B4-BE49-F238E27FC236}">
                <a16:creationId xmlns:a16="http://schemas.microsoft.com/office/drawing/2014/main" id="{2BEBA0B2-ABD0-41A1-A6E5-CB57D87EA18C}"/>
              </a:ext>
            </a:extLst>
          </p:cNvPr>
          <p:cNvGrpSpPr/>
          <p:nvPr/>
        </p:nvGrpSpPr>
        <p:grpSpPr>
          <a:xfrm>
            <a:off x="344582" y="1407994"/>
            <a:ext cx="369696" cy="330406"/>
            <a:chOff x="8770051" y="937343"/>
            <a:chExt cx="744273" cy="793950"/>
          </a:xfrm>
        </p:grpSpPr>
        <p:sp>
          <p:nvSpPr>
            <p:cNvPr id="14" name="Google Shape;1134;p51">
              <a:extLst>
                <a:ext uri="{FF2B5EF4-FFF2-40B4-BE49-F238E27FC236}">
                  <a16:creationId xmlns:a16="http://schemas.microsoft.com/office/drawing/2014/main" id="{96E06AFD-F872-4D39-A313-53E82376B828}"/>
                </a:ext>
              </a:extLst>
            </p:cNvPr>
            <p:cNvSpPr/>
            <p:nvPr/>
          </p:nvSpPr>
          <p:spPr>
            <a:xfrm>
              <a:off x="8968558" y="1402926"/>
              <a:ext cx="348361" cy="98539"/>
            </a:xfrm>
            <a:custGeom>
              <a:avLst/>
              <a:gdLst/>
              <a:ahLst/>
              <a:cxnLst/>
              <a:rect l="l" t="t" r="r" b="b"/>
              <a:pathLst>
                <a:path w="1741804" h="492696" extrusionOk="0">
                  <a:moveTo>
                    <a:pt x="1741805" y="0"/>
                  </a:moveTo>
                  <a:lnTo>
                    <a:pt x="0" y="0"/>
                  </a:lnTo>
                  <a:cubicBezTo>
                    <a:pt x="100902" y="166370"/>
                    <a:pt x="219266" y="316611"/>
                    <a:pt x="295529" y="492696"/>
                  </a:cubicBezTo>
                  <a:lnTo>
                    <a:pt x="1444625" y="492696"/>
                  </a:lnTo>
                  <a:cubicBezTo>
                    <a:pt x="1518222" y="307785"/>
                    <a:pt x="1639761" y="160655"/>
                    <a:pt x="1741805" y="0"/>
                  </a:cubicBezTo>
                  <a:close/>
                </a:path>
              </a:pathLst>
            </a:custGeom>
            <a:solidFill>
              <a:schemeClr val="accent4"/>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 name="Google Shape;1135;p51">
              <a:extLst>
                <a:ext uri="{FF2B5EF4-FFF2-40B4-BE49-F238E27FC236}">
                  <a16:creationId xmlns:a16="http://schemas.microsoft.com/office/drawing/2014/main" id="{41BBDBB0-3421-4BC6-92E0-C3AFA3081613}"/>
                </a:ext>
              </a:extLst>
            </p:cNvPr>
            <p:cNvSpPr/>
            <p:nvPr/>
          </p:nvSpPr>
          <p:spPr>
            <a:xfrm>
              <a:off x="8960465" y="1079360"/>
              <a:ext cx="362496" cy="102351"/>
            </a:xfrm>
            <a:custGeom>
              <a:avLst/>
              <a:gdLst/>
              <a:ahLst/>
              <a:cxnLst/>
              <a:rect l="l" t="t" r="r" b="b"/>
              <a:pathLst>
                <a:path w="1812480" h="511754" extrusionOk="0">
                  <a:moveTo>
                    <a:pt x="1812481" y="511755"/>
                  </a:moveTo>
                  <a:cubicBezTo>
                    <a:pt x="1623568" y="198445"/>
                    <a:pt x="1277493" y="-1453"/>
                    <a:pt x="899922" y="8"/>
                  </a:cubicBezTo>
                  <a:cubicBezTo>
                    <a:pt x="549593" y="1341"/>
                    <a:pt x="194628" y="214066"/>
                    <a:pt x="0" y="511755"/>
                  </a:cubicBezTo>
                  <a:lnTo>
                    <a:pt x="1812481" y="511755"/>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6" name="Google Shape;1136;p51">
              <a:extLst>
                <a:ext uri="{FF2B5EF4-FFF2-40B4-BE49-F238E27FC236}">
                  <a16:creationId xmlns:a16="http://schemas.microsoft.com/office/drawing/2014/main" id="{733671F5-DD9F-4CFD-97D5-B90462DAF9C6}"/>
                </a:ext>
              </a:extLst>
            </p:cNvPr>
            <p:cNvSpPr/>
            <p:nvPr/>
          </p:nvSpPr>
          <p:spPr>
            <a:xfrm>
              <a:off x="8930121" y="1189758"/>
              <a:ext cx="422643" cy="98539"/>
            </a:xfrm>
            <a:custGeom>
              <a:avLst/>
              <a:gdLst/>
              <a:ahLst/>
              <a:cxnLst/>
              <a:rect l="l" t="t" r="r" b="b"/>
              <a:pathLst>
                <a:path w="2113216" h="492696" extrusionOk="0">
                  <a:moveTo>
                    <a:pt x="2113217" y="492696"/>
                  </a:moveTo>
                  <a:cubicBezTo>
                    <a:pt x="2110994" y="311595"/>
                    <a:pt x="2064639" y="144717"/>
                    <a:pt x="1985582" y="0"/>
                  </a:cubicBezTo>
                  <a:lnTo>
                    <a:pt x="127445" y="0"/>
                  </a:lnTo>
                  <a:cubicBezTo>
                    <a:pt x="47307" y="135065"/>
                    <a:pt x="0" y="285687"/>
                    <a:pt x="0" y="440944"/>
                  </a:cubicBezTo>
                  <a:cubicBezTo>
                    <a:pt x="0" y="458534"/>
                    <a:pt x="508" y="475742"/>
                    <a:pt x="1270" y="492696"/>
                  </a:cubicBezTo>
                  <a:lnTo>
                    <a:pt x="2113217" y="492696"/>
                  </a:ln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 name="Google Shape;1137;p51">
              <a:extLst>
                <a:ext uri="{FF2B5EF4-FFF2-40B4-BE49-F238E27FC236}">
                  <a16:creationId xmlns:a16="http://schemas.microsoft.com/office/drawing/2014/main" id="{B13B724C-4110-441F-ACF0-712EC1E44939}"/>
                </a:ext>
              </a:extLst>
            </p:cNvPr>
            <p:cNvSpPr/>
            <p:nvPr/>
          </p:nvSpPr>
          <p:spPr>
            <a:xfrm>
              <a:off x="8930847" y="1296342"/>
              <a:ext cx="421894" cy="98539"/>
            </a:xfrm>
            <a:custGeom>
              <a:avLst/>
              <a:gdLst/>
              <a:ahLst/>
              <a:cxnLst/>
              <a:rect l="l" t="t" r="r" b="b"/>
              <a:pathLst>
                <a:path w="2109469" h="492696" extrusionOk="0">
                  <a:moveTo>
                    <a:pt x="0" y="0"/>
                  </a:moveTo>
                  <a:cubicBezTo>
                    <a:pt x="16002" y="194564"/>
                    <a:pt x="82868" y="350457"/>
                    <a:pt x="165291" y="492696"/>
                  </a:cubicBezTo>
                  <a:lnTo>
                    <a:pt x="1953324" y="492696"/>
                  </a:lnTo>
                  <a:cubicBezTo>
                    <a:pt x="2038096" y="352425"/>
                    <a:pt x="2104454" y="199073"/>
                    <a:pt x="2109470" y="0"/>
                  </a:cubicBezTo>
                  <a:lnTo>
                    <a:pt x="0" y="0"/>
                  </a:ln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8" name="Google Shape;1138;p51">
              <a:extLst>
                <a:ext uri="{FF2B5EF4-FFF2-40B4-BE49-F238E27FC236}">
                  <a16:creationId xmlns:a16="http://schemas.microsoft.com/office/drawing/2014/main" id="{9F6B1FA1-32F0-4631-BC2E-240A74F67EB1}"/>
                </a:ext>
              </a:extLst>
            </p:cNvPr>
            <p:cNvSpPr/>
            <p:nvPr/>
          </p:nvSpPr>
          <p:spPr>
            <a:xfrm>
              <a:off x="9031006" y="1509510"/>
              <a:ext cx="223837" cy="102349"/>
            </a:xfrm>
            <a:custGeom>
              <a:avLst/>
              <a:gdLst/>
              <a:ahLst/>
              <a:cxnLst/>
              <a:rect l="l" t="t" r="r" b="b"/>
              <a:pathLst>
                <a:path w="1119187" h="511746" extrusionOk="0">
                  <a:moveTo>
                    <a:pt x="0" y="0"/>
                  </a:moveTo>
                  <a:cubicBezTo>
                    <a:pt x="38989" y="100267"/>
                    <a:pt x="63690" y="209423"/>
                    <a:pt x="63690" y="334899"/>
                  </a:cubicBezTo>
                  <a:cubicBezTo>
                    <a:pt x="63690" y="432562"/>
                    <a:pt x="142875" y="511747"/>
                    <a:pt x="240538" y="511747"/>
                  </a:cubicBezTo>
                  <a:lnTo>
                    <a:pt x="889889" y="511747"/>
                  </a:lnTo>
                  <a:cubicBezTo>
                    <a:pt x="987552" y="511747"/>
                    <a:pt x="1066737" y="432562"/>
                    <a:pt x="1066737" y="334899"/>
                  </a:cubicBezTo>
                  <a:lnTo>
                    <a:pt x="1066737" y="311658"/>
                  </a:lnTo>
                  <a:cubicBezTo>
                    <a:pt x="1066737" y="194183"/>
                    <a:pt x="1086803" y="92265"/>
                    <a:pt x="1119188" y="0"/>
                  </a:cubicBezTo>
                  <a:lnTo>
                    <a:pt x="0" y="0"/>
                  </a:lnTo>
                  <a:close/>
                </a:path>
              </a:pathLst>
            </a:custGeom>
            <a:solidFill>
              <a:schemeClr val="accent5"/>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19" name="Google Shape;1139;p51">
              <a:extLst>
                <a:ext uri="{FF2B5EF4-FFF2-40B4-BE49-F238E27FC236}">
                  <a16:creationId xmlns:a16="http://schemas.microsoft.com/office/drawing/2014/main" id="{0DEFF5A7-67C7-44C6-A34C-5C39FB162F2B}"/>
                </a:ext>
              </a:extLst>
            </p:cNvPr>
            <p:cNvGrpSpPr/>
            <p:nvPr/>
          </p:nvGrpSpPr>
          <p:grpSpPr>
            <a:xfrm>
              <a:off x="8770051" y="937343"/>
              <a:ext cx="744273" cy="793950"/>
              <a:chOff x="6565437" y="1588001"/>
              <a:chExt cx="744273" cy="793950"/>
            </a:xfrm>
          </p:grpSpPr>
          <p:sp>
            <p:nvSpPr>
              <p:cNvPr id="20" name="Google Shape;1140;p51">
                <a:extLst>
                  <a:ext uri="{FF2B5EF4-FFF2-40B4-BE49-F238E27FC236}">
                    <a16:creationId xmlns:a16="http://schemas.microsoft.com/office/drawing/2014/main" id="{B6808BB5-2A15-4F70-8E6F-F9AE2F0C812F}"/>
                  </a:ext>
                </a:extLst>
              </p:cNvPr>
              <p:cNvSpPr/>
              <p:nvPr/>
            </p:nvSpPr>
            <p:spPr>
              <a:xfrm>
                <a:off x="7127411" y="1694452"/>
                <a:ext cx="76068" cy="75403"/>
              </a:xfrm>
              <a:custGeom>
                <a:avLst/>
                <a:gdLst/>
                <a:ahLst/>
                <a:cxnLst/>
                <a:rect l="l" t="t" r="r" b="b"/>
                <a:pathLst>
                  <a:path w="133" h="132" extrusionOk="0">
                    <a:moveTo>
                      <a:pt x="12" y="132"/>
                    </a:moveTo>
                    <a:cubicBezTo>
                      <a:pt x="9" y="132"/>
                      <a:pt x="6" y="131"/>
                      <a:pt x="4" y="128"/>
                    </a:cubicBezTo>
                    <a:cubicBezTo>
                      <a:pt x="0" y="124"/>
                      <a:pt x="0" y="118"/>
                      <a:pt x="4" y="114"/>
                    </a:cubicBezTo>
                    <a:cubicBezTo>
                      <a:pt x="113" y="4"/>
                      <a:pt x="113" y="4"/>
                      <a:pt x="113" y="4"/>
                    </a:cubicBezTo>
                    <a:cubicBezTo>
                      <a:pt x="118" y="0"/>
                      <a:pt x="124" y="0"/>
                      <a:pt x="128" y="4"/>
                    </a:cubicBezTo>
                    <a:cubicBezTo>
                      <a:pt x="133" y="8"/>
                      <a:pt x="133" y="15"/>
                      <a:pt x="128" y="19"/>
                    </a:cubicBezTo>
                    <a:cubicBezTo>
                      <a:pt x="19" y="128"/>
                      <a:pt x="19" y="128"/>
                      <a:pt x="19" y="128"/>
                    </a:cubicBezTo>
                    <a:cubicBezTo>
                      <a:pt x="17" y="131"/>
                      <a:pt x="14" y="132"/>
                      <a:pt x="12"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1" name="Google Shape;1141;p51">
                <a:extLst>
                  <a:ext uri="{FF2B5EF4-FFF2-40B4-BE49-F238E27FC236}">
                    <a16:creationId xmlns:a16="http://schemas.microsoft.com/office/drawing/2014/main" id="{5805D680-E81E-48BA-A984-5E395E7F0A1E}"/>
                  </a:ext>
                </a:extLst>
              </p:cNvPr>
              <p:cNvSpPr/>
              <p:nvPr/>
            </p:nvSpPr>
            <p:spPr>
              <a:xfrm>
                <a:off x="7209689" y="1954149"/>
                <a:ext cx="100020" cy="11976"/>
              </a:xfrm>
              <a:custGeom>
                <a:avLst/>
                <a:gdLst/>
                <a:ahLst/>
                <a:cxnLst/>
                <a:rect l="l" t="t" r="r" b="b"/>
                <a:pathLst>
                  <a:path w="175" h="21" extrusionOk="0">
                    <a:moveTo>
                      <a:pt x="165" y="21"/>
                    </a:moveTo>
                    <a:cubicBezTo>
                      <a:pt x="10" y="21"/>
                      <a:pt x="10" y="21"/>
                      <a:pt x="10" y="21"/>
                    </a:cubicBezTo>
                    <a:cubicBezTo>
                      <a:pt x="4" y="21"/>
                      <a:pt x="0" y="17"/>
                      <a:pt x="0" y="11"/>
                    </a:cubicBezTo>
                    <a:cubicBezTo>
                      <a:pt x="0" y="5"/>
                      <a:pt x="4" y="0"/>
                      <a:pt x="10" y="0"/>
                    </a:cubicBezTo>
                    <a:cubicBezTo>
                      <a:pt x="165" y="0"/>
                      <a:pt x="165" y="0"/>
                      <a:pt x="165" y="0"/>
                    </a:cubicBezTo>
                    <a:cubicBezTo>
                      <a:pt x="171" y="0"/>
                      <a:pt x="175" y="5"/>
                      <a:pt x="175" y="11"/>
                    </a:cubicBezTo>
                    <a:cubicBezTo>
                      <a:pt x="175" y="17"/>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2" name="Google Shape;1142;p51">
                <a:extLst>
                  <a:ext uri="{FF2B5EF4-FFF2-40B4-BE49-F238E27FC236}">
                    <a16:creationId xmlns:a16="http://schemas.microsoft.com/office/drawing/2014/main" id="{CEAD3C2D-64C2-455A-9116-4BB2212D61D8}"/>
                  </a:ext>
                </a:extLst>
              </p:cNvPr>
              <p:cNvSpPr/>
              <p:nvPr/>
            </p:nvSpPr>
            <p:spPr>
              <a:xfrm>
                <a:off x="7127411" y="2150197"/>
                <a:ext cx="76068" cy="75625"/>
              </a:xfrm>
              <a:custGeom>
                <a:avLst/>
                <a:gdLst/>
                <a:ahLst/>
                <a:cxnLst/>
                <a:rect l="l" t="t" r="r" b="b"/>
                <a:pathLst>
                  <a:path w="133" h="132" extrusionOk="0">
                    <a:moveTo>
                      <a:pt x="121" y="132"/>
                    </a:moveTo>
                    <a:cubicBezTo>
                      <a:pt x="119" y="132"/>
                      <a:pt x="116" y="131"/>
                      <a:pt x="114" y="129"/>
                    </a:cubicBezTo>
                    <a:cubicBezTo>
                      <a:pt x="5" y="19"/>
                      <a:pt x="5" y="19"/>
                      <a:pt x="5" y="19"/>
                    </a:cubicBezTo>
                    <a:cubicBezTo>
                      <a:pt x="0" y="15"/>
                      <a:pt x="0" y="8"/>
                      <a:pt x="5" y="4"/>
                    </a:cubicBezTo>
                    <a:cubicBezTo>
                      <a:pt x="9" y="0"/>
                      <a:pt x="15" y="0"/>
                      <a:pt x="20" y="4"/>
                    </a:cubicBezTo>
                    <a:cubicBezTo>
                      <a:pt x="129" y="114"/>
                      <a:pt x="129" y="114"/>
                      <a:pt x="129" y="114"/>
                    </a:cubicBezTo>
                    <a:cubicBezTo>
                      <a:pt x="133" y="118"/>
                      <a:pt x="133" y="124"/>
                      <a:pt x="129" y="129"/>
                    </a:cubicBezTo>
                    <a:cubicBezTo>
                      <a:pt x="127" y="131"/>
                      <a:pt x="124" y="132"/>
                      <a:pt x="121"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3" name="Google Shape;1143;p51">
                <a:extLst>
                  <a:ext uri="{FF2B5EF4-FFF2-40B4-BE49-F238E27FC236}">
                    <a16:creationId xmlns:a16="http://schemas.microsoft.com/office/drawing/2014/main" id="{A28C18A5-C528-46C3-9A2C-954A62BC0A24}"/>
                  </a:ext>
                </a:extLst>
              </p:cNvPr>
              <p:cNvSpPr/>
              <p:nvPr/>
            </p:nvSpPr>
            <p:spPr>
              <a:xfrm>
                <a:off x="6671888" y="2150863"/>
                <a:ext cx="76068" cy="74960"/>
              </a:xfrm>
              <a:custGeom>
                <a:avLst/>
                <a:gdLst/>
                <a:ahLst/>
                <a:cxnLst/>
                <a:rect l="l" t="t" r="r" b="b"/>
                <a:pathLst>
                  <a:path w="133" h="131" extrusionOk="0">
                    <a:moveTo>
                      <a:pt x="12" y="131"/>
                    </a:moveTo>
                    <a:cubicBezTo>
                      <a:pt x="9" y="131"/>
                      <a:pt x="7" y="130"/>
                      <a:pt x="5" y="128"/>
                    </a:cubicBezTo>
                    <a:cubicBezTo>
                      <a:pt x="0" y="124"/>
                      <a:pt x="0" y="117"/>
                      <a:pt x="5" y="113"/>
                    </a:cubicBezTo>
                    <a:cubicBezTo>
                      <a:pt x="114" y="4"/>
                      <a:pt x="114" y="4"/>
                      <a:pt x="114" y="4"/>
                    </a:cubicBezTo>
                    <a:cubicBezTo>
                      <a:pt x="118" y="0"/>
                      <a:pt x="125" y="0"/>
                      <a:pt x="129" y="4"/>
                    </a:cubicBezTo>
                    <a:cubicBezTo>
                      <a:pt x="133" y="8"/>
                      <a:pt x="133" y="14"/>
                      <a:pt x="129" y="19"/>
                    </a:cubicBezTo>
                    <a:cubicBezTo>
                      <a:pt x="19" y="128"/>
                      <a:pt x="19" y="128"/>
                      <a:pt x="19" y="128"/>
                    </a:cubicBezTo>
                    <a:cubicBezTo>
                      <a:pt x="17" y="130"/>
                      <a:pt x="15" y="131"/>
                      <a:pt x="12"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4" name="Google Shape;1144;p51">
                <a:extLst>
                  <a:ext uri="{FF2B5EF4-FFF2-40B4-BE49-F238E27FC236}">
                    <a16:creationId xmlns:a16="http://schemas.microsoft.com/office/drawing/2014/main" id="{159C566D-8997-4A9C-BF52-31293DAC5607}"/>
                  </a:ext>
                </a:extLst>
              </p:cNvPr>
              <p:cNvSpPr/>
              <p:nvPr/>
            </p:nvSpPr>
            <p:spPr>
              <a:xfrm>
                <a:off x="6565437" y="1954593"/>
                <a:ext cx="100020" cy="11976"/>
              </a:xfrm>
              <a:custGeom>
                <a:avLst/>
                <a:gdLst/>
                <a:ahLst/>
                <a:cxnLst/>
                <a:rect l="l" t="t" r="r" b="b"/>
                <a:pathLst>
                  <a:path w="175" h="21" extrusionOk="0">
                    <a:moveTo>
                      <a:pt x="165" y="21"/>
                    </a:moveTo>
                    <a:cubicBezTo>
                      <a:pt x="10" y="21"/>
                      <a:pt x="10" y="21"/>
                      <a:pt x="10" y="21"/>
                    </a:cubicBezTo>
                    <a:cubicBezTo>
                      <a:pt x="4" y="21"/>
                      <a:pt x="0" y="16"/>
                      <a:pt x="0" y="10"/>
                    </a:cubicBezTo>
                    <a:cubicBezTo>
                      <a:pt x="0" y="5"/>
                      <a:pt x="4" y="0"/>
                      <a:pt x="10" y="0"/>
                    </a:cubicBezTo>
                    <a:cubicBezTo>
                      <a:pt x="165" y="0"/>
                      <a:pt x="165" y="0"/>
                      <a:pt x="165" y="0"/>
                    </a:cubicBezTo>
                    <a:cubicBezTo>
                      <a:pt x="171" y="0"/>
                      <a:pt x="175" y="5"/>
                      <a:pt x="175" y="10"/>
                    </a:cubicBezTo>
                    <a:cubicBezTo>
                      <a:pt x="175" y="16"/>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5" name="Google Shape;1145;p51">
                <a:extLst>
                  <a:ext uri="{FF2B5EF4-FFF2-40B4-BE49-F238E27FC236}">
                    <a16:creationId xmlns:a16="http://schemas.microsoft.com/office/drawing/2014/main" id="{8F1D478C-2ABB-4A8E-AAAB-6562996D3958}"/>
                  </a:ext>
                </a:extLst>
              </p:cNvPr>
              <p:cNvSpPr/>
              <p:nvPr/>
            </p:nvSpPr>
            <p:spPr>
              <a:xfrm>
                <a:off x="6671888" y="1694896"/>
                <a:ext cx="75403" cy="74960"/>
              </a:xfrm>
              <a:custGeom>
                <a:avLst/>
                <a:gdLst/>
                <a:ahLst/>
                <a:cxnLst/>
                <a:rect l="l" t="t" r="r" b="b"/>
                <a:pathLst>
                  <a:path w="132" h="131" extrusionOk="0">
                    <a:moveTo>
                      <a:pt x="121" y="131"/>
                    </a:moveTo>
                    <a:cubicBezTo>
                      <a:pt x="118" y="131"/>
                      <a:pt x="115" y="130"/>
                      <a:pt x="113" y="128"/>
                    </a:cubicBezTo>
                    <a:cubicBezTo>
                      <a:pt x="4" y="19"/>
                      <a:pt x="4" y="19"/>
                      <a:pt x="4" y="19"/>
                    </a:cubicBezTo>
                    <a:cubicBezTo>
                      <a:pt x="0" y="14"/>
                      <a:pt x="0" y="8"/>
                      <a:pt x="4" y="4"/>
                    </a:cubicBezTo>
                    <a:cubicBezTo>
                      <a:pt x="8" y="0"/>
                      <a:pt x="15" y="0"/>
                      <a:pt x="19" y="4"/>
                    </a:cubicBezTo>
                    <a:cubicBezTo>
                      <a:pt x="128" y="113"/>
                      <a:pt x="128" y="113"/>
                      <a:pt x="128" y="113"/>
                    </a:cubicBezTo>
                    <a:cubicBezTo>
                      <a:pt x="132" y="117"/>
                      <a:pt x="132" y="124"/>
                      <a:pt x="128" y="128"/>
                    </a:cubicBezTo>
                    <a:cubicBezTo>
                      <a:pt x="126" y="130"/>
                      <a:pt x="124" y="131"/>
                      <a:pt x="121"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6" name="Google Shape;1146;p51">
                <a:extLst>
                  <a:ext uri="{FF2B5EF4-FFF2-40B4-BE49-F238E27FC236}">
                    <a16:creationId xmlns:a16="http://schemas.microsoft.com/office/drawing/2014/main" id="{9A3AC94E-947F-4EEA-B5B1-ED0A6D3786E1}"/>
                  </a:ext>
                </a:extLst>
              </p:cNvPr>
              <p:cNvSpPr/>
              <p:nvPr/>
            </p:nvSpPr>
            <p:spPr>
              <a:xfrm>
                <a:off x="6931363" y="1588001"/>
                <a:ext cx="11976" cy="100020"/>
              </a:xfrm>
              <a:custGeom>
                <a:avLst/>
                <a:gdLst/>
                <a:ahLst/>
                <a:cxnLst/>
                <a:rect l="l" t="t" r="r" b="b"/>
                <a:pathLst>
                  <a:path w="21" h="175" extrusionOk="0">
                    <a:moveTo>
                      <a:pt x="11" y="175"/>
                    </a:moveTo>
                    <a:cubicBezTo>
                      <a:pt x="5" y="175"/>
                      <a:pt x="0" y="171"/>
                      <a:pt x="0" y="165"/>
                    </a:cubicBezTo>
                    <a:cubicBezTo>
                      <a:pt x="0" y="10"/>
                      <a:pt x="0" y="10"/>
                      <a:pt x="0" y="10"/>
                    </a:cubicBezTo>
                    <a:cubicBezTo>
                      <a:pt x="0" y="4"/>
                      <a:pt x="5" y="0"/>
                      <a:pt x="11" y="0"/>
                    </a:cubicBezTo>
                    <a:cubicBezTo>
                      <a:pt x="17" y="0"/>
                      <a:pt x="21" y="4"/>
                      <a:pt x="21" y="10"/>
                    </a:cubicBezTo>
                    <a:cubicBezTo>
                      <a:pt x="21" y="165"/>
                      <a:pt x="21" y="165"/>
                      <a:pt x="21" y="165"/>
                    </a:cubicBezTo>
                    <a:cubicBezTo>
                      <a:pt x="21" y="171"/>
                      <a:pt x="17" y="175"/>
                      <a:pt x="11" y="175"/>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7" name="Google Shape;1147;p51">
                <a:extLst>
                  <a:ext uri="{FF2B5EF4-FFF2-40B4-BE49-F238E27FC236}">
                    <a16:creationId xmlns:a16="http://schemas.microsoft.com/office/drawing/2014/main" id="{8746D7AF-E02A-43A4-B2D1-447270D2A744}"/>
                  </a:ext>
                </a:extLst>
              </p:cNvPr>
              <p:cNvSpPr/>
              <p:nvPr/>
            </p:nvSpPr>
            <p:spPr>
              <a:xfrm>
                <a:off x="6847311" y="2280157"/>
                <a:ext cx="180080" cy="25726"/>
              </a:xfrm>
              <a:custGeom>
                <a:avLst/>
                <a:gdLst/>
                <a:ahLst/>
                <a:cxnLst/>
                <a:rect l="l" t="t" r="r" b="b"/>
                <a:pathLst>
                  <a:path w="315" h="45" extrusionOk="0">
                    <a:moveTo>
                      <a:pt x="0" y="23"/>
                    </a:moveTo>
                    <a:cubicBezTo>
                      <a:pt x="0" y="35"/>
                      <a:pt x="10" y="45"/>
                      <a:pt x="22" y="45"/>
                    </a:cubicBezTo>
                    <a:cubicBezTo>
                      <a:pt x="293" y="45"/>
                      <a:pt x="293" y="45"/>
                      <a:pt x="293" y="45"/>
                    </a:cubicBezTo>
                    <a:cubicBezTo>
                      <a:pt x="305" y="45"/>
                      <a:pt x="315" y="35"/>
                      <a:pt x="315" y="23"/>
                    </a:cubicBezTo>
                    <a:cubicBezTo>
                      <a:pt x="315" y="23"/>
                      <a:pt x="315" y="23"/>
                      <a:pt x="315" y="23"/>
                    </a:cubicBezTo>
                    <a:cubicBezTo>
                      <a:pt x="315" y="11"/>
                      <a:pt x="305" y="0"/>
                      <a:pt x="293" y="0"/>
                    </a:cubicBezTo>
                    <a:cubicBezTo>
                      <a:pt x="22" y="0"/>
                      <a:pt x="22" y="0"/>
                      <a:pt x="22" y="0"/>
                    </a:cubicBezTo>
                    <a:cubicBezTo>
                      <a:pt x="10" y="0"/>
                      <a:pt x="0" y="11"/>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8" name="Google Shape;1148;p51">
                <a:extLst>
                  <a:ext uri="{FF2B5EF4-FFF2-40B4-BE49-F238E27FC236}">
                    <a16:creationId xmlns:a16="http://schemas.microsoft.com/office/drawing/2014/main" id="{275BCFE8-3E29-48E0-BF29-B15B6668F934}"/>
                  </a:ext>
                </a:extLst>
              </p:cNvPr>
              <p:cNvSpPr/>
              <p:nvPr/>
            </p:nvSpPr>
            <p:spPr>
              <a:xfrm>
                <a:off x="6851968" y="2318524"/>
                <a:ext cx="170766" cy="25726"/>
              </a:xfrm>
              <a:custGeom>
                <a:avLst/>
                <a:gdLst/>
                <a:ahLst/>
                <a:cxnLst/>
                <a:rect l="l" t="t" r="r" b="b"/>
                <a:pathLst>
                  <a:path w="299" h="45" extrusionOk="0">
                    <a:moveTo>
                      <a:pt x="0" y="22"/>
                    </a:moveTo>
                    <a:cubicBezTo>
                      <a:pt x="0" y="35"/>
                      <a:pt x="10" y="45"/>
                      <a:pt x="23" y="45"/>
                    </a:cubicBezTo>
                    <a:cubicBezTo>
                      <a:pt x="277" y="45"/>
                      <a:pt x="277" y="45"/>
                      <a:pt x="277" y="45"/>
                    </a:cubicBezTo>
                    <a:cubicBezTo>
                      <a:pt x="289" y="45"/>
                      <a:pt x="299" y="35"/>
                      <a:pt x="299" y="22"/>
                    </a:cubicBezTo>
                    <a:cubicBezTo>
                      <a:pt x="299" y="22"/>
                      <a:pt x="299" y="22"/>
                      <a:pt x="299" y="22"/>
                    </a:cubicBezTo>
                    <a:cubicBezTo>
                      <a:pt x="299" y="10"/>
                      <a:pt x="289" y="0"/>
                      <a:pt x="277" y="0"/>
                    </a:cubicBezTo>
                    <a:cubicBezTo>
                      <a:pt x="23" y="0"/>
                      <a:pt x="23" y="0"/>
                      <a:pt x="23" y="0"/>
                    </a:cubicBezTo>
                    <a:cubicBezTo>
                      <a:pt x="10" y="0"/>
                      <a:pt x="0" y="10"/>
                      <a:pt x="0" y="2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9" name="Google Shape;1149;p51">
                <a:extLst>
                  <a:ext uri="{FF2B5EF4-FFF2-40B4-BE49-F238E27FC236}">
                    <a16:creationId xmlns:a16="http://schemas.microsoft.com/office/drawing/2014/main" id="{EEE76A9B-90F8-4C20-BA52-E4D4F7C6372B}"/>
                  </a:ext>
                </a:extLst>
              </p:cNvPr>
              <p:cNvSpPr/>
              <p:nvPr/>
            </p:nvSpPr>
            <p:spPr>
              <a:xfrm>
                <a:off x="6876364" y="2356225"/>
                <a:ext cx="122419" cy="25726"/>
              </a:xfrm>
              <a:custGeom>
                <a:avLst/>
                <a:gdLst/>
                <a:ahLst/>
                <a:cxnLst/>
                <a:rect l="l" t="t" r="r" b="b"/>
                <a:pathLst>
                  <a:path w="214" h="45" extrusionOk="0">
                    <a:moveTo>
                      <a:pt x="0" y="23"/>
                    </a:moveTo>
                    <a:cubicBezTo>
                      <a:pt x="0" y="35"/>
                      <a:pt x="10" y="45"/>
                      <a:pt x="22" y="45"/>
                    </a:cubicBezTo>
                    <a:cubicBezTo>
                      <a:pt x="192" y="45"/>
                      <a:pt x="192" y="45"/>
                      <a:pt x="192" y="45"/>
                    </a:cubicBezTo>
                    <a:cubicBezTo>
                      <a:pt x="204" y="45"/>
                      <a:pt x="214" y="35"/>
                      <a:pt x="214" y="23"/>
                    </a:cubicBezTo>
                    <a:cubicBezTo>
                      <a:pt x="214" y="23"/>
                      <a:pt x="214" y="23"/>
                      <a:pt x="214" y="23"/>
                    </a:cubicBezTo>
                    <a:cubicBezTo>
                      <a:pt x="214" y="10"/>
                      <a:pt x="204" y="0"/>
                      <a:pt x="192" y="0"/>
                    </a:cubicBezTo>
                    <a:cubicBezTo>
                      <a:pt x="22" y="0"/>
                      <a:pt x="22" y="0"/>
                      <a:pt x="22" y="0"/>
                    </a:cubicBezTo>
                    <a:cubicBezTo>
                      <a:pt x="10" y="0"/>
                      <a:pt x="0" y="10"/>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spTree>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p24"/>
          <p:cNvSpPr txBox="1">
            <a:spLocks noGrp="1"/>
          </p:cNvSpPr>
          <p:nvPr>
            <p:ph type="title"/>
          </p:nvPr>
        </p:nvSpPr>
        <p:spPr>
          <a:xfrm>
            <a:off x="793491" y="700451"/>
            <a:ext cx="2855400" cy="514444"/>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800" dirty="0">
                <a:latin typeface="+mj-lt"/>
              </a:rPr>
              <a:t>2.2 Cơ cấu hệ thống</a:t>
            </a:r>
            <a:endParaRPr sz="1800" dirty="0">
              <a:latin typeface="+mj-lt"/>
            </a:endParaRPr>
          </a:p>
        </p:txBody>
      </p:sp>
      <p:sp>
        <p:nvSpPr>
          <p:cNvPr id="274" name="Google Shape;274;p24"/>
          <p:cNvSpPr txBox="1">
            <a:spLocks noGrp="1"/>
          </p:cNvSpPr>
          <p:nvPr>
            <p:ph type="body" idx="1"/>
          </p:nvPr>
        </p:nvSpPr>
        <p:spPr>
          <a:xfrm>
            <a:off x="374573" y="1214895"/>
            <a:ext cx="7063290" cy="2007807"/>
          </a:xfrm>
          <a:prstGeom prst="rect">
            <a:avLst/>
          </a:prstGeom>
        </p:spPr>
        <p:txBody>
          <a:bodyPr spcFirstLastPara="1" wrap="square" lIns="91425" tIns="91425" rIns="91425" bIns="91425" anchor="t" anchorCtr="0">
            <a:noAutofit/>
          </a:bodyPr>
          <a:lstStyle/>
          <a:p>
            <a:pPr marL="0" indent="0">
              <a:buNone/>
            </a:pPr>
            <a:r>
              <a:rPr lang="en-US" sz="1600" dirty="0">
                <a:solidFill>
                  <a:schemeClr val="tx1"/>
                </a:solidFill>
                <a:latin typeface="+mj-lt"/>
                <a:ea typeface="Times New Roman" panose="02020603050405020304" pitchFamily="18" charset="0"/>
              </a:rPr>
              <a:t>       </a:t>
            </a:r>
            <a:r>
              <a:rPr lang="en-US" sz="1600" dirty="0">
                <a:solidFill>
                  <a:schemeClr val="tx1"/>
                </a:solidFill>
                <a:latin typeface="+mj-lt"/>
                <a:ea typeface="Times New Roman" panose="02020603050405020304" pitchFamily="18" charset="0"/>
                <a:sym typeface="Wingdings" panose="05000000000000000000" pitchFamily="2" charset="2"/>
              </a:rPr>
              <a:t> 	</a:t>
            </a:r>
            <a:r>
              <a:rPr lang="en-US" sz="1600" dirty="0" err="1">
                <a:solidFill>
                  <a:schemeClr val="tx1"/>
                </a:solidFill>
                <a:latin typeface="+mj-lt"/>
                <a:ea typeface="Times New Roman" panose="02020603050405020304" pitchFamily="18" charset="0"/>
              </a:rPr>
              <a:t>Hệ</a:t>
            </a:r>
            <a:r>
              <a:rPr lang="en-US" sz="1600" dirty="0">
                <a:solidFill>
                  <a:schemeClr val="tx1"/>
                </a:solidFill>
                <a:latin typeface="+mj-lt"/>
                <a:ea typeface="Times New Roman" panose="02020603050405020304" pitchFamily="18" charset="0"/>
              </a:rPr>
              <a:t> </a:t>
            </a:r>
            <a:r>
              <a:rPr lang="en-US" sz="1600" dirty="0" err="1">
                <a:solidFill>
                  <a:schemeClr val="tx1"/>
                </a:solidFill>
                <a:latin typeface="+mj-lt"/>
                <a:ea typeface="Times New Roman" panose="02020603050405020304" pitchFamily="18" charset="0"/>
              </a:rPr>
              <a:t>thống</a:t>
            </a:r>
            <a:r>
              <a:rPr lang="en-US" sz="1600" dirty="0">
                <a:solidFill>
                  <a:schemeClr val="tx1"/>
                </a:solidFill>
                <a:latin typeface="+mj-lt"/>
                <a:ea typeface="Times New Roman" panose="02020603050405020304" pitchFamily="18" charset="0"/>
              </a:rPr>
              <a:t> </a:t>
            </a:r>
            <a:r>
              <a:rPr lang="en-US" sz="1600" dirty="0" err="1">
                <a:solidFill>
                  <a:schemeClr val="tx1"/>
                </a:solidFill>
                <a:latin typeface="+mj-lt"/>
                <a:ea typeface="Times New Roman" panose="02020603050405020304" pitchFamily="18" charset="0"/>
              </a:rPr>
              <a:t>gồm</a:t>
            </a:r>
            <a:r>
              <a:rPr lang="en-US" sz="1600" dirty="0">
                <a:solidFill>
                  <a:schemeClr val="tx1"/>
                </a:solidFill>
                <a:latin typeface="+mj-lt"/>
                <a:ea typeface="Times New Roman" panose="02020603050405020304" pitchFamily="18" charset="0"/>
              </a:rPr>
              <a:t> 2 </a:t>
            </a:r>
            <a:r>
              <a:rPr lang="en-US" sz="1600" dirty="0" err="1">
                <a:solidFill>
                  <a:schemeClr val="tx1"/>
                </a:solidFill>
                <a:latin typeface="+mj-lt"/>
                <a:ea typeface="Times New Roman" panose="02020603050405020304" pitchFamily="18" charset="0"/>
              </a:rPr>
              <a:t>thành</a:t>
            </a:r>
            <a:r>
              <a:rPr lang="en-US" sz="1600" dirty="0">
                <a:solidFill>
                  <a:schemeClr val="tx1"/>
                </a:solidFill>
                <a:latin typeface="+mj-lt"/>
                <a:ea typeface="Times New Roman" panose="02020603050405020304" pitchFamily="18" charset="0"/>
              </a:rPr>
              <a:t> </a:t>
            </a:r>
            <a:r>
              <a:rPr lang="en-US" sz="1600" dirty="0" err="1">
                <a:solidFill>
                  <a:schemeClr val="tx1"/>
                </a:solidFill>
                <a:latin typeface="+mj-lt"/>
                <a:ea typeface="Times New Roman" panose="02020603050405020304" pitchFamily="18" charset="0"/>
              </a:rPr>
              <a:t>phần</a:t>
            </a:r>
            <a:r>
              <a:rPr lang="en-US" sz="1600" dirty="0">
                <a:solidFill>
                  <a:schemeClr val="tx1"/>
                </a:solidFill>
                <a:latin typeface="+mj-lt"/>
                <a:ea typeface="Times New Roman" panose="02020603050405020304" pitchFamily="18" charset="0"/>
              </a:rPr>
              <a:t>:</a:t>
            </a:r>
          </a:p>
          <a:p>
            <a:pPr marL="0" indent="0">
              <a:buNone/>
            </a:pPr>
            <a:r>
              <a:rPr lang="en-US" sz="1600" dirty="0">
                <a:solidFill>
                  <a:schemeClr val="tx1"/>
                </a:solidFill>
                <a:latin typeface="+mj-lt"/>
                <a:ea typeface="Times New Roman" panose="02020603050405020304" pitchFamily="18" charset="0"/>
                <a:sym typeface="Wingdings" panose="05000000000000000000" pitchFamily="2" charset="2"/>
              </a:rPr>
              <a:t>  </a:t>
            </a:r>
            <a:r>
              <a:rPr lang="en-US" sz="1600" dirty="0">
                <a:solidFill>
                  <a:schemeClr val="tx1"/>
                </a:solidFill>
                <a:latin typeface="+mj-lt"/>
                <a:ea typeface="Times New Roman" panose="02020603050405020304" pitchFamily="18" charset="0"/>
              </a:rPr>
              <a:t> </a:t>
            </a:r>
            <a:r>
              <a:rPr lang="en-US" sz="1600" dirty="0" err="1">
                <a:solidFill>
                  <a:schemeClr val="tx1"/>
                </a:solidFill>
                <a:latin typeface="+mj-lt"/>
                <a:ea typeface="Times New Roman" panose="02020603050405020304" pitchFamily="18" charset="0"/>
              </a:rPr>
              <a:t>Thiết</a:t>
            </a:r>
            <a:r>
              <a:rPr lang="en-US" sz="1600" dirty="0">
                <a:solidFill>
                  <a:schemeClr val="tx1"/>
                </a:solidFill>
                <a:latin typeface="+mj-lt"/>
                <a:ea typeface="Times New Roman" panose="02020603050405020304" pitchFamily="18" charset="0"/>
              </a:rPr>
              <a:t> </a:t>
            </a:r>
            <a:r>
              <a:rPr lang="en-US" sz="1600" dirty="0" err="1">
                <a:solidFill>
                  <a:schemeClr val="tx1"/>
                </a:solidFill>
                <a:latin typeface="+mj-lt"/>
                <a:ea typeface="Times New Roman" panose="02020603050405020304" pitchFamily="18" charset="0"/>
              </a:rPr>
              <a:t>bị</a:t>
            </a:r>
            <a:r>
              <a:rPr lang="en-US" sz="1600" dirty="0">
                <a:solidFill>
                  <a:schemeClr val="tx1"/>
                </a:solidFill>
                <a:latin typeface="+mj-lt"/>
                <a:ea typeface="Times New Roman" panose="02020603050405020304" pitchFamily="18" charset="0"/>
              </a:rPr>
              <a:t> </a:t>
            </a:r>
            <a:r>
              <a:rPr lang="en-US" sz="1600" dirty="0" err="1">
                <a:solidFill>
                  <a:schemeClr val="tx1"/>
                </a:solidFill>
                <a:latin typeface="+mj-lt"/>
                <a:ea typeface="Times New Roman" panose="02020603050405020304" pitchFamily="18" charset="0"/>
              </a:rPr>
              <a:t>dùng</a:t>
            </a:r>
            <a:r>
              <a:rPr lang="en-US" sz="1600" dirty="0">
                <a:solidFill>
                  <a:schemeClr val="tx1"/>
                </a:solidFill>
                <a:latin typeface="+mj-lt"/>
                <a:ea typeface="Times New Roman" panose="02020603050405020304" pitchFamily="18" charset="0"/>
              </a:rPr>
              <a:t> </a:t>
            </a:r>
            <a:r>
              <a:rPr lang="en-US" sz="1600" dirty="0" err="1">
                <a:solidFill>
                  <a:schemeClr val="tx1"/>
                </a:solidFill>
                <a:latin typeface="+mj-lt"/>
                <a:ea typeface="Times New Roman" panose="02020603050405020304" pitchFamily="18" charset="0"/>
              </a:rPr>
              <a:t>để</a:t>
            </a:r>
            <a:r>
              <a:rPr lang="en-US" sz="1600" dirty="0">
                <a:solidFill>
                  <a:schemeClr val="tx1"/>
                </a:solidFill>
                <a:latin typeface="+mj-lt"/>
                <a:ea typeface="Times New Roman" panose="02020603050405020304" pitchFamily="18" charset="0"/>
              </a:rPr>
              <a:t> </a:t>
            </a:r>
            <a:r>
              <a:rPr lang="en-US" sz="1600" dirty="0" err="1">
                <a:solidFill>
                  <a:schemeClr val="tx1"/>
                </a:solidFill>
                <a:latin typeface="+mj-lt"/>
                <a:ea typeface="Times New Roman" panose="02020603050405020304" pitchFamily="18" charset="0"/>
              </a:rPr>
              <a:t>mua</a:t>
            </a:r>
            <a:r>
              <a:rPr lang="en-US" sz="1600" dirty="0">
                <a:solidFill>
                  <a:schemeClr val="tx1"/>
                </a:solidFill>
                <a:latin typeface="+mj-lt"/>
                <a:ea typeface="Times New Roman" panose="02020603050405020304" pitchFamily="18" charset="0"/>
              </a:rPr>
              <a:t>, </a:t>
            </a:r>
            <a:r>
              <a:rPr lang="en-US" sz="1600" dirty="0" err="1">
                <a:solidFill>
                  <a:schemeClr val="tx1"/>
                </a:solidFill>
                <a:latin typeface="+mj-lt"/>
                <a:ea typeface="Times New Roman" panose="02020603050405020304" pitchFamily="18" charset="0"/>
              </a:rPr>
              <a:t>nạp</a:t>
            </a:r>
            <a:r>
              <a:rPr lang="en-US" sz="1600" dirty="0">
                <a:solidFill>
                  <a:schemeClr val="tx1"/>
                </a:solidFill>
                <a:latin typeface="+mj-lt"/>
                <a:ea typeface="Times New Roman" panose="02020603050405020304" pitchFamily="18" charset="0"/>
              </a:rPr>
              <a:t> </a:t>
            </a:r>
            <a:r>
              <a:rPr lang="en-US" sz="1600" dirty="0" err="1">
                <a:solidFill>
                  <a:schemeClr val="tx1"/>
                </a:solidFill>
                <a:latin typeface="+mj-lt"/>
                <a:ea typeface="Times New Roman" panose="02020603050405020304" pitchFamily="18" charset="0"/>
              </a:rPr>
              <a:t>tiền</a:t>
            </a:r>
            <a:r>
              <a:rPr lang="en-US" sz="1600" dirty="0">
                <a:solidFill>
                  <a:schemeClr val="tx1"/>
                </a:solidFill>
                <a:latin typeface="+mj-lt"/>
                <a:ea typeface="Times New Roman" panose="02020603050405020304" pitchFamily="18" charset="0"/>
              </a:rPr>
              <a:t> </a:t>
            </a:r>
            <a:r>
              <a:rPr lang="en-US" sz="1600" dirty="0" err="1">
                <a:solidFill>
                  <a:schemeClr val="tx1"/>
                </a:solidFill>
                <a:latin typeface="+mj-lt"/>
                <a:ea typeface="Times New Roman" panose="02020603050405020304" pitchFamily="18" charset="0"/>
              </a:rPr>
              <a:t>vào</a:t>
            </a:r>
            <a:r>
              <a:rPr lang="en-US" sz="1600" dirty="0">
                <a:solidFill>
                  <a:schemeClr val="tx1"/>
                </a:solidFill>
                <a:latin typeface="+mj-lt"/>
                <a:ea typeface="Times New Roman" panose="02020603050405020304" pitchFamily="18" charset="0"/>
              </a:rPr>
              <a:t> </a:t>
            </a:r>
            <a:r>
              <a:rPr lang="en-US" sz="1600" dirty="0" err="1">
                <a:solidFill>
                  <a:schemeClr val="tx1"/>
                </a:solidFill>
                <a:latin typeface="+mj-lt"/>
                <a:ea typeface="Times New Roman" panose="02020603050405020304" pitchFamily="18" charset="0"/>
              </a:rPr>
              <a:t>thẻ</a:t>
            </a:r>
            <a:r>
              <a:rPr lang="en-US" sz="1600" dirty="0">
                <a:solidFill>
                  <a:schemeClr val="tx1"/>
                </a:solidFill>
                <a:latin typeface="+mj-lt"/>
                <a:ea typeface="Times New Roman" panose="02020603050405020304" pitchFamily="18" charset="0"/>
              </a:rPr>
              <a:t>, </a:t>
            </a:r>
            <a:r>
              <a:rPr lang="en-US" sz="1600" dirty="0" err="1">
                <a:solidFill>
                  <a:schemeClr val="tx1"/>
                </a:solidFill>
                <a:latin typeface="+mj-lt"/>
                <a:ea typeface="Times New Roman" panose="02020603050405020304" pitchFamily="18" charset="0"/>
              </a:rPr>
              <a:t>hoàn</a:t>
            </a:r>
            <a:r>
              <a:rPr lang="en-US" sz="1600" dirty="0">
                <a:solidFill>
                  <a:schemeClr val="tx1"/>
                </a:solidFill>
                <a:latin typeface="+mj-lt"/>
                <a:ea typeface="Times New Roman" panose="02020603050405020304" pitchFamily="18" charset="0"/>
              </a:rPr>
              <a:t> </a:t>
            </a:r>
            <a:r>
              <a:rPr lang="en-US" sz="1600" dirty="0" err="1">
                <a:solidFill>
                  <a:schemeClr val="tx1"/>
                </a:solidFill>
                <a:latin typeface="+mj-lt"/>
                <a:ea typeface="Times New Roman" panose="02020603050405020304" pitchFamily="18" charset="0"/>
              </a:rPr>
              <a:t>trả</a:t>
            </a:r>
            <a:r>
              <a:rPr lang="en-US" sz="1600" dirty="0">
                <a:solidFill>
                  <a:schemeClr val="tx1"/>
                </a:solidFill>
                <a:latin typeface="+mj-lt"/>
                <a:ea typeface="Times New Roman" panose="02020603050405020304" pitchFamily="18" charset="0"/>
              </a:rPr>
              <a:t> </a:t>
            </a:r>
            <a:r>
              <a:rPr lang="en-US" sz="1600" dirty="0" err="1">
                <a:solidFill>
                  <a:schemeClr val="tx1"/>
                </a:solidFill>
                <a:latin typeface="+mj-lt"/>
                <a:ea typeface="Times New Roman" panose="02020603050405020304" pitchFamily="18" charset="0"/>
              </a:rPr>
              <a:t>thẻ</a:t>
            </a:r>
            <a:endParaRPr lang="en-US" sz="1600" dirty="0">
              <a:solidFill>
                <a:schemeClr val="tx1"/>
              </a:solidFill>
              <a:latin typeface="+mj-lt"/>
              <a:ea typeface="Times New Roman" panose="02020603050405020304" pitchFamily="18" charset="0"/>
            </a:endParaRPr>
          </a:p>
          <a:p>
            <a:pPr marL="0" indent="0">
              <a:buNone/>
            </a:pPr>
            <a:r>
              <a:rPr lang="en-US" sz="1600" dirty="0">
                <a:solidFill>
                  <a:schemeClr val="tx1"/>
                </a:solidFill>
                <a:latin typeface="+mj-lt"/>
                <a:ea typeface="Times New Roman" panose="02020603050405020304" pitchFamily="18" charset="0"/>
                <a:sym typeface="Wingdings" panose="05000000000000000000" pitchFamily="2" charset="2"/>
              </a:rPr>
              <a:t>   </a:t>
            </a:r>
            <a:r>
              <a:rPr lang="en-US" sz="1600" dirty="0" err="1">
                <a:solidFill>
                  <a:schemeClr val="tx1"/>
                </a:solidFill>
                <a:latin typeface="+mj-lt"/>
                <a:ea typeface="Times New Roman" panose="02020603050405020304" pitchFamily="18" charset="0"/>
              </a:rPr>
              <a:t>Thiết</a:t>
            </a:r>
            <a:r>
              <a:rPr lang="en-US" sz="1600" dirty="0">
                <a:solidFill>
                  <a:schemeClr val="tx1"/>
                </a:solidFill>
                <a:latin typeface="+mj-lt"/>
                <a:ea typeface="Times New Roman" panose="02020603050405020304" pitchFamily="18" charset="0"/>
              </a:rPr>
              <a:t> </a:t>
            </a:r>
            <a:r>
              <a:rPr lang="en-US" sz="1600" dirty="0" err="1">
                <a:solidFill>
                  <a:schemeClr val="tx1"/>
                </a:solidFill>
                <a:latin typeface="+mj-lt"/>
                <a:ea typeface="Times New Roman" panose="02020603050405020304" pitchFamily="18" charset="0"/>
              </a:rPr>
              <a:t>bị</a:t>
            </a:r>
            <a:r>
              <a:rPr lang="en-US" sz="1600" dirty="0">
                <a:solidFill>
                  <a:schemeClr val="tx1"/>
                </a:solidFill>
                <a:latin typeface="+mj-lt"/>
                <a:ea typeface="Times New Roman" panose="02020603050405020304" pitchFamily="18" charset="0"/>
              </a:rPr>
              <a:t> </a:t>
            </a:r>
            <a:r>
              <a:rPr lang="en-US" sz="1600" dirty="0" err="1">
                <a:solidFill>
                  <a:schemeClr val="tx1"/>
                </a:solidFill>
                <a:latin typeface="+mj-lt"/>
                <a:ea typeface="Times New Roman" panose="02020603050405020304" pitchFamily="18" charset="0"/>
              </a:rPr>
              <a:t>được</a:t>
            </a:r>
            <a:r>
              <a:rPr lang="en-US" sz="1600" dirty="0">
                <a:solidFill>
                  <a:schemeClr val="tx1"/>
                </a:solidFill>
                <a:latin typeface="+mj-lt"/>
                <a:ea typeface="Times New Roman" panose="02020603050405020304" pitchFamily="18" charset="0"/>
              </a:rPr>
              <a:t> </a:t>
            </a:r>
            <a:r>
              <a:rPr lang="en-US" sz="1600" dirty="0" err="1">
                <a:solidFill>
                  <a:schemeClr val="tx1"/>
                </a:solidFill>
                <a:latin typeface="+mj-lt"/>
                <a:ea typeface="Times New Roman" panose="02020603050405020304" pitchFamily="18" charset="0"/>
              </a:rPr>
              <a:t>đặt</a:t>
            </a:r>
            <a:r>
              <a:rPr lang="en-US" sz="1600" dirty="0">
                <a:solidFill>
                  <a:schemeClr val="tx1"/>
                </a:solidFill>
                <a:latin typeface="+mj-lt"/>
                <a:ea typeface="Times New Roman" panose="02020603050405020304" pitchFamily="18" charset="0"/>
              </a:rPr>
              <a:t> </a:t>
            </a:r>
            <a:r>
              <a:rPr lang="en-US" sz="1600" dirty="0" err="1">
                <a:solidFill>
                  <a:schemeClr val="tx1"/>
                </a:solidFill>
                <a:latin typeface="+mj-lt"/>
                <a:ea typeface="Times New Roman" panose="02020603050405020304" pitchFamily="18" charset="0"/>
              </a:rPr>
              <a:t>gần</a:t>
            </a:r>
            <a:r>
              <a:rPr lang="en-US" sz="1600" dirty="0">
                <a:solidFill>
                  <a:schemeClr val="tx1"/>
                </a:solidFill>
                <a:latin typeface="+mj-lt"/>
                <a:ea typeface="Times New Roman" panose="02020603050405020304" pitchFamily="18" charset="0"/>
              </a:rPr>
              <a:t> </a:t>
            </a:r>
            <a:r>
              <a:rPr lang="en-US" sz="1600" dirty="0" err="1">
                <a:solidFill>
                  <a:schemeClr val="tx1"/>
                </a:solidFill>
                <a:latin typeface="+mj-lt"/>
                <a:ea typeface="Times New Roman" panose="02020603050405020304" pitchFamily="18" charset="0"/>
              </a:rPr>
              <a:t>mỗi</a:t>
            </a:r>
            <a:r>
              <a:rPr lang="en-US" sz="1600" dirty="0">
                <a:solidFill>
                  <a:schemeClr val="tx1"/>
                </a:solidFill>
                <a:latin typeface="+mj-lt"/>
                <a:ea typeface="Times New Roman" panose="02020603050405020304" pitchFamily="18" charset="0"/>
              </a:rPr>
              <a:t> ô </a:t>
            </a:r>
            <a:r>
              <a:rPr lang="en-US" sz="1600" dirty="0" err="1">
                <a:solidFill>
                  <a:schemeClr val="tx1"/>
                </a:solidFill>
                <a:latin typeface="+mj-lt"/>
                <a:ea typeface="Times New Roman" panose="02020603050405020304" pitchFamily="18" charset="0"/>
              </a:rPr>
              <a:t>để</a:t>
            </a:r>
            <a:r>
              <a:rPr lang="en-US" sz="1600" dirty="0">
                <a:solidFill>
                  <a:schemeClr val="tx1"/>
                </a:solidFill>
                <a:latin typeface="+mj-lt"/>
                <a:ea typeface="Times New Roman" panose="02020603050405020304" pitchFamily="18" charset="0"/>
              </a:rPr>
              <a:t> </a:t>
            </a:r>
            <a:r>
              <a:rPr lang="en-US" sz="1600" dirty="0" err="1">
                <a:solidFill>
                  <a:schemeClr val="tx1"/>
                </a:solidFill>
                <a:latin typeface="+mj-lt"/>
                <a:ea typeface="Times New Roman" panose="02020603050405020304" pitchFamily="18" charset="0"/>
              </a:rPr>
              <a:t>xe</a:t>
            </a:r>
            <a:r>
              <a:rPr lang="en-US" sz="1600" dirty="0">
                <a:solidFill>
                  <a:schemeClr val="tx1"/>
                </a:solidFill>
                <a:latin typeface="+mj-lt"/>
                <a:ea typeface="Times New Roman" panose="02020603050405020304" pitchFamily="18" charset="0"/>
              </a:rPr>
              <a:t> </a:t>
            </a:r>
            <a:r>
              <a:rPr lang="en-US" sz="1600" dirty="0" err="1">
                <a:solidFill>
                  <a:schemeClr val="tx1"/>
                </a:solidFill>
                <a:latin typeface="+mj-lt"/>
                <a:ea typeface="Times New Roman" panose="02020603050405020304" pitchFamily="18" charset="0"/>
              </a:rPr>
              <a:t>đạp</a:t>
            </a:r>
            <a:endParaRPr lang="en-US" sz="1600" dirty="0">
              <a:solidFill>
                <a:schemeClr val="tx1"/>
              </a:solidFill>
              <a:latin typeface="+mj-lt"/>
              <a:ea typeface="Times New Roman" panose="02020603050405020304" pitchFamily="18" charset="0"/>
            </a:endParaRPr>
          </a:p>
          <a:p>
            <a:pPr marL="0" indent="0">
              <a:buNone/>
            </a:pPr>
            <a:r>
              <a:rPr lang="en-US" sz="1600" dirty="0">
                <a:solidFill>
                  <a:schemeClr val="tx1"/>
                </a:solidFill>
                <a:latin typeface="+mj-lt"/>
                <a:ea typeface="Times New Roman" panose="02020603050405020304" pitchFamily="18" charset="0"/>
              </a:rPr>
              <a:t>      </a:t>
            </a:r>
          </a:p>
          <a:p>
            <a:pPr marL="0" indent="0">
              <a:buNone/>
            </a:pPr>
            <a:r>
              <a:rPr lang="en-US" sz="1600" dirty="0">
                <a:solidFill>
                  <a:schemeClr val="tx1"/>
                </a:solidFill>
                <a:latin typeface="+mj-lt"/>
                <a:ea typeface="Times New Roman" panose="02020603050405020304" pitchFamily="18" charset="0"/>
              </a:rPr>
              <a:t>        </a:t>
            </a:r>
            <a:r>
              <a:rPr lang="en-US" sz="1600" dirty="0">
                <a:solidFill>
                  <a:schemeClr val="tx1"/>
                </a:solidFill>
                <a:latin typeface="+mj-lt"/>
                <a:ea typeface="Times New Roman" panose="02020603050405020304" pitchFamily="18" charset="0"/>
                <a:sym typeface="Wingdings" panose="05000000000000000000" pitchFamily="2" charset="2"/>
              </a:rPr>
              <a:t>	</a:t>
            </a:r>
            <a:r>
              <a:rPr lang="en-US" sz="1600" dirty="0" err="1">
                <a:solidFill>
                  <a:schemeClr val="tx1"/>
                </a:solidFill>
                <a:latin typeface="+mj-lt"/>
                <a:ea typeface="Times New Roman" panose="02020603050405020304" pitchFamily="18" charset="0"/>
              </a:rPr>
              <a:t>Đối</a:t>
            </a:r>
            <a:r>
              <a:rPr lang="en-US" sz="1600" dirty="0">
                <a:solidFill>
                  <a:schemeClr val="tx1"/>
                </a:solidFill>
                <a:latin typeface="+mj-lt"/>
                <a:ea typeface="Times New Roman" panose="02020603050405020304" pitchFamily="18" charset="0"/>
              </a:rPr>
              <a:t> </a:t>
            </a:r>
            <a:r>
              <a:rPr lang="en-US" sz="1600" dirty="0" err="1">
                <a:solidFill>
                  <a:schemeClr val="tx1"/>
                </a:solidFill>
                <a:latin typeface="+mj-lt"/>
                <a:ea typeface="Times New Roman" panose="02020603050405020304" pitchFamily="18" charset="0"/>
              </a:rPr>
              <a:t>tượng</a:t>
            </a:r>
            <a:r>
              <a:rPr lang="en-US" sz="1600" dirty="0">
                <a:solidFill>
                  <a:schemeClr val="tx1"/>
                </a:solidFill>
                <a:latin typeface="+mj-lt"/>
                <a:ea typeface="Times New Roman" panose="02020603050405020304" pitchFamily="18" charset="0"/>
              </a:rPr>
              <a:t> </a:t>
            </a:r>
            <a:r>
              <a:rPr lang="en-US" sz="1600" dirty="0" err="1">
                <a:solidFill>
                  <a:schemeClr val="tx1"/>
                </a:solidFill>
                <a:latin typeface="+mj-lt"/>
                <a:ea typeface="Times New Roman" panose="02020603050405020304" pitchFamily="18" charset="0"/>
              </a:rPr>
              <a:t>sử</a:t>
            </a:r>
            <a:r>
              <a:rPr lang="en-US" sz="1600" dirty="0">
                <a:solidFill>
                  <a:schemeClr val="tx1"/>
                </a:solidFill>
                <a:latin typeface="+mj-lt"/>
                <a:ea typeface="Times New Roman" panose="02020603050405020304" pitchFamily="18" charset="0"/>
              </a:rPr>
              <a:t> </a:t>
            </a:r>
            <a:r>
              <a:rPr lang="en-US" sz="1600" dirty="0" err="1">
                <a:solidFill>
                  <a:schemeClr val="tx1"/>
                </a:solidFill>
                <a:latin typeface="+mj-lt"/>
                <a:ea typeface="Times New Roman" panose="02020603050405020304" pitchFamily="18" charset="0"/>
              </a:rPr>
              <a:t>dụng</a:t>
            </a:r>
            <a:r>
              <a:rPr lang="en-US" sz="1600" dirty="0">
                <a:solidFill>
                  <a:schemeClr val="tx1"/>
                </a:solidFill>
                <a:latin typeface="+mj-lt"/>
                <a:ea typeface="Times New Roman" panose="02020603050405020304" pitchFamily="18" charset="0"/>
              </a:rPr>
              <a:t>: </a:t>
            </a:r>
          </a:p>
          <a:p>
            <a:pPr marL="0" indent="0">
              <a:buNone/>
            </a:pPr>
            <a:r>
              <a:rPr lang="en-US" sz="1600" dirty="0">
                <a:solidFill>
                  <a:schemeClr val="tx1"/>
                </a:solidFill>
                <a:latin typeface="+mj-lt"/>
                <a:ea typeface="Times New Roman" panose="02020603050405020304" pitchFamily="18" charset="0"/>
              </a:rPr>
              <a:t>        </a:t>
            </a:r>
            <a:r>
              <a:rPr lang="en-US" sz="1600" dirty="0" err="1">
                <a:solidFill>
                  <a:schemeClr val="tx1"/>
                </a:solidFill>
                <a:latin typeface="+mj-lt"/>
                <a:ea typeface="Times New Roman" panose="02020603050405020304" pitchFamily="18" charset="0"/>
              </a:rPr>
              <a:t>Người</a:t>
            </a:r>
            <a:r>
              <a:rPr lang="en-US" sz="1600" dirty="0">
                <a:solidFill>
                  <a:schemeClr val="tx1"/>
                </a:solidFill>
                <a:latin typeface="+mj-lt"/>
                <a:ea typeface="Times New Roman" panose="02020603050405020304" pitchFamily="18" charset="0"/>
              </a:rPr>
              <a:t> </a:t>
            </a:r>
            <a:r>
              <a:rPr lang="en-US" sz="1600" dirty="0" err="1">
                <a:solidFill>
                  <a:schemeClr val="tx1"/>
                </a:solidFill>
                <a:latin typeface="+mj-lt"/>
                <a:ea typeface="Times New Roman" panose="02020603050405020304" pitchFamily="18" charset="0"/>
              </a:rPr>
              <a:t>có</a:t>
            </a:r>
            <a:r>
              <a:rPr lang="en-US" sz="1600" dirty="0">
                <a:solidFill>
                  <a:schemeClr val="tx1"/>
                </a:solidFill>
                <a:latin typeface="+mj-lt"/>
                <a:ea typeface="Times New Roman" panose="02020603050405020304" pitchFamily="18" charset="0"/>
              </a:rPr>
              <a:t> </a:t>
            </a:r>
            <a:r>
              <a:rPr lang="en-US" sz="1600" dirty="0" err="1">
                <a:solidFill>
                  <a:schemeClr val="tx1"/>
                </a:solidFill>
                <a:latin typeface="+mj-lt"/>
                <a:ea typeface="Times New Roman" panose="02020603050405020304" pitchFamily="18" charset="0"/>
              </a:rPr>
              <a:t>nhu</a:t>
            </a:r>
            <a:r>
              <a:rPr lang="en-US" sz="1600" dirty="0">
                <a:solidFill>
                  <a:schemeClr val="tx1"/>
                </a:solidFill>
                <a:latin typeface="+mj-lt"/>
                <a:ea typeface="Times New Roman" panose="02020603050405020304" pitchFamily="18" charset="0"/>
              </a:rPr>
              <a:t> </a:t>
            </a:r>
            <a:r>
              <a:rPr lang="en-US" sz="1600" dirty="0" err="1">
                <a:solidFill>
                  <a:schemeClr val="tx1"/>
                </a:solidFill>
                <a:latin typeface="+mj-lt"/>
                <a:ea typeface="Times New Roman" panose="02020603050405020304" pitchFamily="18" charset="0"/>
              </a:rPr>
              <a:t>cầu</a:t>
            </a:r>
            <a:r>
              <a:rPr lang="en-US" sz="1600" dirty="0">
                <a:solidFill>
                  <a:schemeClr val="tx1"/>
                </a:solidFill>
                <a:latin typeface="+mj-lt"/>
                <a:ea typeface="Times New Roman" panose="02020603050405020304" pitchFamily="18" charset="0"/>
              </a:rPr>
              <a:t> </a:t>
            </a:r>
            <a:r>
              <a:rPr lang="en-US" sz="1600" dirty="0" err="1">
                <a:solidFill>
                  <a:schemeClr val="tx1"/>
                </a:solidFill>
                <a:latin typeface="+mj-lt"/>
                <a:ea typeface="Times New Roman" panose="02020603050405020304" pitchFamily="18" charset="0"/>
              </a:rPr>
              <a:t>thuê</a:t>
            </a:r>
            <a:r>
              <a:rPr lang="en-US" sz="1600" dirty="0">
                <a:solidFill>
                  <a:schemeClr val="tx1"/>
                </a:solidFill>
                <a:latin typeface="+mj-lt"/>
                <a:ea typeface="Times New Roman" panose="02020603050405020304" pitchFamily="18" charset="0"/>
              </a:rPr>
              <a:t> </a:t>
            </a:r>
            <a:r>
              <a:rPr lang="en-US" sz="1600" dirty="0" err="1">
                <a:solidFill>
                  <a:schemeClr val="tx1"/>
                </a:solidFill>
                <a:latin typeface="+mj-lt"/>
                <a:ea typeface="Times New Roman" panose="02020603050405020304" pitchFamily="18" charset="0"/>
              </a:rPr>
              <a:t>xe</a:t>
            </a:r>
            <a:endParaRPr lang="en-US" sz="1600" dirty="0">
              <a:solidFill>
                <a:schemeClr val="tx1"/>
              </a:solidFill>
              <a:effectLst/>
              <a:latin typeface="+mj-lt"/>
              <a:ea typeface="Times New Roman" panose="02020603050405020304" pitchFamily="18" charset="0"/>
            </a:endParaRPr>
          </a:p>
          <a:p>
            <a:pPr marL="0" indent="0">
              <a:buNone/>
            </a:pPr>
            <a:endParaRPr lang="en-US" sz="1600" dirty="0">
              <a:solidFill>
                <a:schemeClr val="tx1"/>
              </a:solidFill>
              <a:effectLst/>
              <a:latin typeface="+mj-lt"/>
              <a:ea typeface="Arial" panose="020B0604020202020204" pitchFamily="34" charset="0"/>
            </a:endParaRPr>
          </a:p>
          <a:p>
            <a:pPr marL="0" lvl="0" indent="0" algn="l" rtl="0">
              <a:spcBef>
                <a:spcPts val="600"/>
              </a:spcBef>
              <a:spcAft>
                <a:spcPts val="0"/>
              </a:spcAft>
              <a:buNone/>
            </a:pPr>
            <a:endParaRPr lang="en-US" sz="1600" dirty="0">
              <a:solidFill>
                <a:schemeClr val="tx1"/>
              </a:solidFill>
              <a:latin typeface="+mj-lt"/>
            </a:endParaRPr>
          </a:p>
        </p:txBody>
      </p:sp>
      <p:pic>
        <p:nvPicPr>
          <p:cNvPr id="275" name="Google Shape;275;p24"/>
          <p:cNvPicPr preferRelativeResize="0"/>
          <p:nvPr/>
        </p:nvPicPr>
        <p:blipFill>
          <a:blip r:embed="rId3"/>
          <a:srcRect t="851" b="851"/>
          <a:stretch/>
        </p:blipFill>
        <p:spPr>
          <a:xfrm>
            <a:off x="3423425" y="2375210"/>
            <a:ext cx="4014438" cy="2588009"/>
          </a:xfrm>
          <a:prstGeom prst="snip2DiagRect">
            <a:avLst>
              <a:gd name="adj1" fmla="val 0"/>
              <a:gd name="adj2" fmla="val 29927"/>
            </a:avLst>
          </a:prstGeom>
          <a:no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pic>
      <p:sp>
        <p:nvSpPr>
          <p:cNvPr id="8" name="Google Shape;282;p25">
            <a:extLst>
              <a:ext uri="{FF2B5EF4-FFF2-40B4-BE49-F238E27FC236}">
                <a16:creationId xmlns:a16="http://schemas.microsoft.com/office/drawing/2014/main" id="{4602FFC2-61D6-420E-9002-70463E272645}"/>
              </a:ext>
            </a:extLst>
          </p:cNvPr>
          <p:cNvSpPr txBox="1">
            <a:spLocks/>
          </p:cNvSpPr>
          <p:nvPr/>
        </p:nvSpPr>
        <p:spPr>
          <a:xfrm>
            <a:off x="923312" y="180281"/>
            <a:ext cx="4283939" cy="64460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100" b="0" i="0" u="none" strike="noStrike" cap="none">
                <a:solidFill>
                  <a:srgbClr val="FFFFFF"/>
                </a:solidFill>
                <a:latin typeface="Hind"/>
                <a:ea typeface="Hind"/>
                <a:cs typeface="Hind"/>
                <a:sym typeface="Hind"/>
              </a:defRPr>
            </a:lvl1pPr>
            <a:lvl2pPr marR="0" lvl="1" algn="r" rtl="0">
              <a:lnSpc>
                <a:spcPct val="100000"/>
              </a:lnSpc>
              <a:spcBef>
                <a:spcPts val="0"/>
              </a:spcBef>
              <a:spcAft>
                <a:spcPts val="0"/>
              </a:spcAft>
              <a:buClr>
                <a:srgbClr val="000000"/>
              </a:buClr>
              <a:buFont typeface="Arial"/>
              <a:buNone/>
              <a:defRPr sz="1100" b="0" i="0" u="none" strike="noStrike" cap="none">
                <a:solidFill>
                  <a:srgbClr val="FFFFFF"/>
                </a:solidFill>
                <a:latin typeface="Hind"/>
                <a:ea typeface="Hind"/>
                <a:cs typeface="Hind"/>
                <a:sym typeface="Hind"/>
              </a:defRPr>
            </a:lvl2pPr>
            <a:lvl3pPr marR="0" lvl="2" algn="r" rtl="0">
              <a:lnSpc>
                <a:spcPct val="100000"/>
              </a:lnSpc>
              <a:spcBef>
                <a:spcPts val="0"/>
              </a:spcBef>
              <a:spcAft>
                <a:spcPts val="0"/>
              </a:spcAft>
              <a:buClr>
                <a:srgbClr val="000000"/>
              </a:buClr>
              <a:buFont typeface="Arial"/>
              <a:buNone/>
              <a:defRPr sz="1100" b="0" i="0" u="none" strike="noStrike" cap="none">
                <a:solidFill>
                  <a:srgbClr val="FFFFFF"/>
                </a:solidFill>
                <a:latin typeface="Hind"/>
                <a:ea typeface="Hind"/>
                <a:cs typeface="Hind"/>
                <a:sym typeface="Hind"/>
              </a:defRPr>
            </a:lvl3pPr>
            <a:lvl4pPr marR="0" lvl="3" algn="r" rtl="0">
              <a:lnSpc>
                <a:spcPct val="100000"/>
              </a:lnSpc>
              <a:spcBef>
                <a:spcPts val="0"/>
              </a:spcBef>
              <a:spcAft>
                <a:spcPts val="0"/>
              </a:spcAft>
              <a:buClr>
                <a:srgbClr val="000000"/>
              </a:buClr>
              <a:buFont typeface="Arial"/>
              <a:buNone/>
              <a:defRPr sz="1100" b="0" i="0" u="none" strike="noStrike" cap="none">
                <a:solidFill>
                  <a:srgbClr val="FFFFFF"/>
                </a:solidFill>
                <a:latin typeface="Hind"/>
                <a:ea typeface="Hind"/>
                <a:cs typeface="Hind"/>
                <a:sym typeface="Hind"/>
              </a:defRPr>
            </a:lvl4pPr>
            <a:lvl5pPr marR="0" lvl="4" algn="r" rtl="0">
              <a:lnSpc>
                <a:spcPct val="100000"/>
              </a:lnSpc>
              <a:spcBef>
                <a:spcPts val="0"/>
              </a:spcBef>
              <a:spcAft>
                <a:spcPts val="0"/>
              </a:spcAft>
              <a:buClr>
                <a:srgbClr val="000000"/>
              </a:buClr>
              <a:buFont typeface="Arial"/>
              <a:buNone/>
              <a:defRPr sz="1100" b="0" i="0" u="none" strike="noStrike" cap="none">
                <a:solidFill>
                  <a:srgbClr val="FFFFFF"/>
                </a:solidFill>
                <a:latin typeface="Hind"/>
                <a:ea typeface="Hind"/>
                <a:cs typeface="Hind"/>
                <a:sym typeface="Hind"/>
              </a:defRPr>
            </a:lvl5pPr>
            <a:lvl6pPr marR="0" lvl="5" algn="r" rtl="0">
              <a:lnSpc>
                <a:spcPct val="100000"/>
              </a:lnSpc>
              <a:spcBef>
                <a:spcPts val="0"/>
              </a:spcBef>
              <a:spcAft>
                <a:spcPts val="0"/>
              </a:spcAft>
              <a:buClr>
                <a:srgbClr val="000000"/>
              </a:buClr>
              <a:buFont typeface="Arial"/>
              <a:buNone/>
              <a:defRPr sz="1100" b="0" i="0" u="none" strike="noStrike" cap="none">
                <a:solidFill>
                  <a:srgbClr val="FFFFFF"/>
                </a:solidFill>
                <a:latin typeface="Hind"/>
                <a:ea typeface="Hind"/>
                <a:cs typeface="Hind"/>
                <a:sym typeface="Hind"/>
              </a:defRPr>
            </a:lvl6pPr>
            <a:lvl7pPr marR="0" lvl="6" algn="r" rtl="0">
              <a:lnSpc>
                <a:spcPct val="100000"/>
              </a:lnSpc>
              <a:spcBef>
                <a:spcPts val="0"/>
              </a:spcBef>
              <a:spcAft>
                <a:spcPts val="0"/>
              </a:spcAft>
              <a:buClr>
                <a:srgbClr val="000000"/>
              </a:buClr>
              <a:buFont typeface="Arial"/>
              <a:buNone/>
              <a:defRPr sz="1100" b="0" i="0" u="none" strike="noStrike" cap="none">
                <a:solidFill>
                  <a:srgbClr val="FFFFFF"/>
                </a:solidFill>
                <a:latin typeface="Hind"/>
                <a:ea typeface="Hind"/>
                <a:cs typeface="Hind"/>
                <a:sym typeface="Hind"/>
              </a:defRPr>
            </a:lvl7pPr>
            <a:lvl8pPr marR="0" lvl="7" algn="r" rtl="0">
              <a:lnSpc>
                <a:spcPct val="100000"/>
              </a:lnSpc>
              <a:spcBef>
                <a:spcPts val="0"/>
              </a:spcBef>
              <a:spcAft>
                <a:spcPts val="0"/>
              </a:spcAft>
              <a:buClr>
                <a:srgbClr val="000000"/>
              </a:buClr>
              <a:buFont typeface="Arial"/>
              <a:buNone/>
              <a:defRPr sz="1100" b="0" i="0" u="none" strike="noStrike" cap="none">
                <a:solidFill>
                  <a:srgbClr val="FFFFFF"/>
                </a:solidFill>
                <a:latin typeface="Hind"/>
                <a:ea typeface="Hind"/>
                <a:cs typeface="Hind"/>
                <a:sym typeface="Hind"/>
              </a:defRPr>
            </a:lvl8pPr>
            <a:lvl9pPr marR="0" lvl="8" algn="r" rtl="0">
              <a:lnSpc>
                <a:spcPct val="100000"/>
              </a:lnSpc>
              <a:spcBef>
                <a:spcPts val="0"/>
              </a:spcBef>
              <a:spcAft>
                <a:spcPts val="0"/>
              </a:spcAft>
              <a:buClr>
                <a:srgbClr val="000000"/>
              </a:buClr>
              <a:buFont typeface="Arial"/>
              <a:buNone/>
              <a:defRPr sz="1100" b="0" i="0" u="none" strike="noStrike" cap="none">
                <a:solidFill>
                  <a:srgbClr val="FFFFFF"/>
                </a:solidFill>
                <a:latin typeface="Hind"/>
                <a:ea typeface="Hind"/>
                <a:cs typeface="Hind"/>
                <a:sym typeface="Hind"/>
              </a:defRPr>
            </a:lvl9pPr>
          </a:lstStyle>
          <a:p>
            <a:r>
              <a:rPr lang="en-US" sz="2800" b="1" dirty="0">
                <a:solidFill>
                  <a:schemeClr val="tx1"/>
                </a:solidFill>
                <a:latin typeface="+mj-lt"/>
              </a:rPr>
              <a:t>PHÂN TÍCH &amp; THIẾT KẾ</a:t>
            </a:r>
          </a:p>
        </p:txBody>
      </p:sp>
      <p:sp>
        <p:nvSpPr>
          <p:cNvPr id="9" name="Hexagon 8">
            <a:extLst>
              <a:ext uri="{FF2B5EF4-FFF2-40B4-BE49-F238E27FC236}">
                <a16:creationId xmlns:a16="http://schemas.microsoft.com/office/drawing/2014/main" id="{199901AB-420A-4AB0-91AF-4D35241AD3B1}"/>
              </a:ext>
            </a:extLst>
          </p:cNvPr>
          <p:cNvSpPr/>
          <p:nvPr/>
        </p:nvSpPr>
        <p:spPr>
          <a:xfrm rot="5400000">
            <a:off x="257766" y="126554"/>
            <a:ext cx="644601" cy="686493"/>
          </a:xfrm>
          <a:prstGeom prst="hexagon">
            <a:avLst/>
          </a:prstGeom>
          <a:solidFill>
            <a:schemeClr val="tx1">
              <a:lumMod val="95000"/>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10" name="TextBox 9">
            <a:extLst>
              <a:ext uri="{FF2B5EF4-FFF2-40B4-BE49-F238E27FC236}">
                <a16:creationId xmlns:a16="http://schemas.microsoft.com/office/drawing/2014/main" id="{00EBB3A3-1C29-4A18-B2FC-BCC8F9A61E68}"/>
              </a:ext>
            </a:extLst>
          </p:cNvPr>
          <p:cNvSpPr txBox="1"/>
          <p:nvPr/>
        </p:nvSpPr>
        <p:spPr>
          <a:xfrm>
            <a:off x="344582" y="192801"/>
            <a:ext cx="470970" cy="553998"/>
          </a:xfrm>
          <a:prstGeom prst="rect">
            <a:avLst/>
          </a:prstGeom>
          <a:noFill/>
        </p:spPr>
        <p:txBody>
          <a:bodyPr wrap="square">
            <a:spAutoFit/>
          </a:bodyPr>
          <a:lstStyle/>
          <a:p>
            <a:pPr algn="ctr"/>
            <a:r>
              <a:rPr lang="en-US" altLang="zh-CN" sz="3000" b="1" dirty="0">
                <a:solidFill>
                  <a:schemeClr val="bg2">
                    <a:lumMod val="10000"/>
                  </a:schemeClr>
                </a:solidFill>
                <a:effectLst>
                  <a:outerShdw blurRad="38100" dist="19050" dir="2700000" algn="tl" rotWithShape="0">
                    <a:schemeClr val="dk1">
                      <a:lumMod val="50000"/>
                      <a:alpha val="40000"/>
                    </a:schemeClr>
                  </a:outerShdw>
                </a:effectLst>
              </a:rPr>
              <a:t>2</a:t>
            </a:r>
          </a:p>
        </p:txBody>
      </p:sp>
      <p:grpSp>
        <p:nvGrpSpPr>
          <p:cNvPr id="11" name="Google Shape;1374;p51">
            <a:extLst>
              <a:ext uri="{FF2B5EF4-FFF2-40B4-BE49-F238E27FC236}">
                <a16:creationId xmlns:a16="http://schemas.microsoft.com/office/drawing/2014/main" id="{C442AE11-DF8D-4AAB-B5F9-411863735086}"/>
              </a:ext>
            </a:extLst>
          </p:cNvPr>
          <p:cNvGrpSpPr/>
          <p:nvPr/>
        </p:nvGrpSpPr>
        <p:grpSpPr>
          <a:xfrm>
            <a:off x="923312" y="1357417"/>
            <a:ext cx="341523" cy="287781"/>
            <a:chOff x="8338678" y="5506443"/>
            <a:chExt cx="720227" cy="686988"/>
          </a:xfrm>
        </p:grpSpPr>
        <p:sp>
          <p:nvSpPr>
            <p:cNvPr id="12" name="Google Shape;1375;p51">
              <a:extLst>
                <a:ext uri="{FF2B5EF4-FFF2-40B4-BE49-F238E27FC236}">
                  <a16:creationId xmlns:a16="http://schemas.microsoft.com/office/drawing/2014/main" id="{1F6274AB-10FD-49C5-B8CC-2E8BC9FBDDFD}"/>
                </a:ext>
              </a:extLst>
            </p:cNvPr>
            <p:cNvSpPr/>
            <p:nvPr/>
          </p:nvSpPr>
          <p:spPr>
            <a:xfrm>
              <a:off x="8706181" y="5506443"/>
              <a:ext cx="230803" cy="263259"/>
            </a:xfrm>
            <a:custGeom>
              <a:avLst/>
              <a:gdLst/>
              <a:ahLst/>
              <a:cxnLst/>
              <a:rect l="l" t="t" r="r" b="b"/>
              <a:pathLst>
                <a:path w="378" h="432" extrusionOk="0">
                  <a:moveTo>
                    <a:pt x="378" y="119"/>
                  </a:moveTo>
                  <a:cubicBezTo>
                    <a:pt x="378" y="111"/>
                    <a:pt x="374" y="105"/>
                    <a:pt x="367" y="101"/>
                  </a:cubicBezTo>
                  <a:cubicBezTo>
                    <a:pt x="199" y="4"/>
                    <a:pt x="199" y="4"/>
                    <a:pt x="199" y="4"/>
                  </a:cubicBezTo>
                  <a:cubicBezTo>
                    <a:pt x="193" y="0"/>
                    <a:pt x="185" y="0"/>
                    <a:pt x="178" y="4"/>
                  </a:cubicBezTo>
                  <a:cubicBezTo>
                    <a:pt x="11" y="101"/>
                    <a:pt x="11" y="101"/>
                    <a:pt x="11" y="101"/>
                  </a:cubicBezTo>
                  <a:cubicBezTo>
                    <a:pt x="4" y="104"/>
                    <a:pt x="0" y="111"/>
                    <a:pt x="0" y="119"/>
                  </a:cubicBezTo>
                  <a:cubicBezTo>
                    <a:pt x="0" y="313"/>
                    <a:pt x="0" y="313"/>
                    <a:pt x="0" y="313"/>
                  </a:cubicBezTo>
                  <a:cubicBezTo>
                    <a:pt x="0" y="313"/>
                    <a:pt x="0" y="313"/>
                    <a:pt x="0" y="314"/>
                  </a:cubicBezTo>
                  <a:cubicBezTo>
                    <a:pt x="0" y="321"/>
                    <a:pt x="4" y="327"/>
                    <a:pt x="10" y="331"/>
                  </a:cubicBezTo>
                  <a:cubicBezTo>
                    <a:pt x="178" y="428"/>
                    <a:pt x="178" y="428"/>
                    <a:pt x="178" y="428"/>
                  </a:cubicBezTo>
                  <a:cubicBezTo>
                    <a:pt x="185" y="432"/>
                    <a:pt x="193" y="432"/>
                    <a:pt x="199" y="428"/>
                  </a:cubicBezTo>
                  <a:cubicBezTo>
                    <a:pt x="367" y="331"/>
                    <a:pt x="367" y="331"/>
                    <a:pt x="367" y="331"/>
                  </a:cubicBezTo>
                  <a:cubicBezTo>
                    <a:pt x="373" y="327"/>
                    <a:pt x="377" y="321"/>
                    <a:pt x="378" y="314"/>
                  </a:cubicBezTo>
                  <a:cubicBezTo>
                    <a:pt x="378" y="313"/>
                    <a:pt x="378" y="313"/>
                    <a:pt x="378" y="313"/>
                  </a:cubicBezTo>
                  <a:cubicBezTo>
                    <a:pt x="378" y="119"/>
                    <a:pt x="378" y="119"/>
                    <a:pt x="378" y="119"/>
                  </a:cubicBezTo>
                  <a:cubicBezTo>
                    <a:pt x="378" y="119"/>
                    <a:pt x="378" y="119"/>
                    <a:pt x="378" y="119"/>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 name="Google Shape;1376;p51">
              <a:extLst>
                <a:ext uri="{FF2B5EF4-FFF2-40B4-BE49-F238E27FC236}">
                  <a16:creationId xmlns:a16="http://schemas.microsoft.com/office/drawing/2014/main" id="{16AEBCE4-FBD7-4FA3-AF52-6A792445F7DC}"/>
                </a:ext>
              </a:extLst>
            </p:cNvPr>
            <p:cNvSpPr/>
            <p:nvPr/>
          </p:nvSpPr>
          <p:spPr>
            <a:xfrm>
              <a:off x="8460817" y="5506443"/>
              <a:ext cx="230586" cy="263259"/>
            </a:xfrm>
            <a:custGeom>
              <a:avLst/>
              <a:gdLst/>
              <a:ahLst/>
              <a:cxnLst/>
              <a:rect l="l" t="t" r="r" b="b"/>
              <a:pathLst>
                <a:path w="378" h="432" extrusionOk="0">
                  <a:moveTo>
                    <a:pt x="378" y="119"/>
                  </a:moveTo>
                  <a:cubicBezTo>
                    <a:pt x="378" y="111"/>
                    <a:pt x="374" y="105"/>
                    <a:pt x="368" y="101"/>
                  </a:cubicBezTo>
                  <a:cubicBezTo>
                    <a:pt x="200" y="4"/>
                    <a:pt x="200" y="4"/>
                    <a:pt x="200" y="4"/>
                  </a:cubicBezTo>
                  <a:cubicBezTo>
                    <a:pt x="193" y="0"/>
                    <a:pt x="185" y="0"/>
                    <a:pt x="179" y="4"/>
                  </a:cubicBezTo>
                  <a:cubicBezTo>
                    <a:pt x="11" y="101"/>
                    <a:pt x="11" y="101"/>
                    <a:pt x="11" y="101"/>
                  </a:cubicBezTo>
                  <a:cubicBezTo>
                    <a:pt x="4" y="104"/>
                    <a:pt x="0" y="111"/>
                    <a:pt x="0" y="119"/>
                  </a:cubicBezTo>
                  <a:cubicBezTo>
                    <a:pt x="0" y="313"/>
                    <a:pt x="0" y="313"/>
                    <a:pt x="0" y="313"/>
                  </a:cubicBezTo>
                  <a:cubicBezTo>
                    <a:pt x="0" y="313"/>
                    <a:pt x="0" y="313"/>
                    <a:pt x="0" y="314"/>
                  </a:cubicBezTo>
                  <a:cubicBezTo>
                    <a:pt x="1" y="321"/>
                    <a:pt x="5" y="327"/>
                    <a:pt x="11" y="331"/>
                  </a:cubicBezTo>
                  <a:cubicBezTo>
                    <a:pt x="179" y="428"/>
                    <a:pt x="179" y="428"/>
                    <a:pt x="179" y="428"/>
                  </a:cubicBezTo>
                  <a:cubicBezTo>
                    <a:pt x="185" y="432"/>
                    <a:pt x="193" y="432"/>
                    <a:pt x="200" y="428"/>
                  </a:cubicBezTo>
                  <a:cubicBezTo>
                    <a:pt x="367" y="331"/>
                    <a:pt x="367" y="331"/>
                    <a:pt x="367" y="331"/>
                  </a:cubicBezTo>
                  <a:cubicBezTo>
                    <a:pt x="374" y="327"/>
                    <a:pt x="378" y="321"/>
                    <a:pt x="378" y="314"/>
                  </a:cubicBezTo>
                  <a:cubicBezTo>
                    <a:pt x="378" y="313"/>
                    <a:pt x="378" y="313"/>
                    <a:pt x="378" y="313"/>
                  </a:cubicBezTo>
                  <a:cubicBezTo>
                    <a:pt x="378" y="119"/>
                    <a:pt x="378" y="119"/>
                    <a:pt x="378" y="119"/>
                  </a:cubicBezTo>
                  <a:cubicBezTo>
                    <a:pt x="378" y="119"/>
                    <a:pt x="378" y="119"/>
                    <a:pt x="378" y="119"/>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 name="Google Shape;1377;p51">
              <a:extLst>
                <a:ext uri="{FF2B5EF4-FFF2-40B4-BE49-F238E27FC236}">
                  <a16:creationId xmlns:a16="http://schemas.microsoft.com/office/drawing/2014/main" id="{05B55553-DFBE-49F6-AC27-735AA91DFFE0}"/>
                </a:ext>
              </a:extLst>
            </p:cNvPr>
            <p:cNvSpPr/>
            <p:nvPr/>
          </p:nvSpPr>
          <p:spPr>
            <a:xfrm>
              <a:off x="8338678" y="5718525"/>
              <a:ext cx="230151" cy="262608"/>
            </a:xfrm>
            <a:custGeom>
              <a:avLst/>
              <a:gdLst/>
              <a:ahLst/>
              <a:cxnLst/>
              <a:rect l="l" t="t" r="r" b="b"/>
              <a:pathLst>
                <a:path w="377" h="431" extrusionOk="0">
                  <a:moveTo>
                    <a:pt x="377" y="119"/>
                  </a:moveTo>
                  <a:cubicBezTo>
                    <a:pt x="377" y="111"/>
                    <a:pt x="373" y="105"/>
                    <a:pt x="367" y="101"/>
                  </a:cubicBezTo>
                  <a:cubicBezTo>
                    <a:pt x="199" y="4"/>
                    <a:pt x="199" y="4"/>
                    <a:pt x="199" y="4"/>
                  </a:cubicBezTo>
                  <a:cubicBezTo>
                    <a:pt x="193" y="0"/>
                    <a:pt x="185" y="0"/>
                    <a:pt x="178" y="4"/>
                  </a:cubicBezTo>
                  <a:cubicBezTo>
                    <a:pt x="10" y="101"/>
                    <a:pt x="10" y="101"/>
                    <a:pt x="10" y="101"/>
                  </a:cubicBezTo>
                  <a:cubicBezTo>
                    <a:pt x="4" y="104"/>
                    <a:pt x="0" y="111"/>
                    <a:pt x="0" y="119"/>
                  </a:cubicBezTo>
                  <a:cubicBezTo>
                    <a:pt x="0" y="119"/>
                    <a:pt x="0" y="119"/>
                    <a:pt x="0" y="119"/>
                  </a:cubicBezTo>
                  <a:cubicBezTo>
                    <a:pt x="0" y="313"/>
                    <a:pt x="0" y="313"/>
                    <a:pt x="0" y="313"/>
                  </a:cubicBezTo>
                  <a:cubicBezTo>
                    <a:pt x="0" y="313"/>
                    <a:pt x="0" y="313"/>
                    <a:pt x="0" y="313"/>
                  </a:cubicBezTo>
                  <a:cubicBezTo>
                    <a:pt x="0" y="321"/>
                    <a:pt x="4" y="327"/>
                    <a:pt x="10" y="331"/>
                  </a:cubicBezTo>
                  <a:cubicBezTo>
                    <a:pt x="178" y="428"/>
                    <a:pt x="178" y="428"/>
                    <a:pt x="178" y="428"/>
                  </a:cubicBezTo>
                  <a:cubicBezTo>
                    <a:pt x="184" y="431"/>
                    <a:pt x="192" y="431"/>
                    <a:pt x="199" y="428"/>
                  </a:cubicBezTo>
                  <a:cubicBezTo>
                    <a:pt x="367" y="331"/>
                    <a:pt x="367" y="331"/>
                    <a:pt x="367" y="331"/>
                  </a:cubicBezTo>
                  <a:cubicBezTo>
                    <a:pt x="373" y="327"/>
                    <a:pt x="377" y="321"/>
                    <a:pt x="377" y="313"/>
                  </a:cubicBezTo>
                  <a:cubicBezTo>
                    <a:pt x="377" y="313"/>
                    <a:pt x="377" y="313"/>
                    <a:pt x="377" y="313"/>
                  </a:cubicBezTo>
                  <a:cubicBezTo>
                    <a:pt x="377" y="119"/>
                    <a:pt x="377" y="119"/>
                    <a:pt x="377" y="119"/>
                  </a:cubicBezTo>
                  <a:cubicBezTo>
                    <a:pt x="377" y="119"/>
                    <a:pt x="377" y="119"/>
                    <a:pt x="377" y="119"/>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 name="Google Shape;1378;p51">
              <a:extLst>
                <a:ext uri="{FF2B5EF4-FFF2-40B4-BE49-F238E27FC236}">
                  <a16:creationId xmlns:a16="http://schemas.microsoft.com/office/drawing/2014/main" id="{5310BB97-3853-4FD2-BC56-C536C0AF2993}"/>
                </a:ext>
              </a:extLst>
            </p:cNvPr>
            <p:cNvSpPr/>
            <p:nvPr/>
          </p:nvSpPr>
          <p:spPr>
            <a:xfrm>
              <a:off x="8828754" y="5718525"/>
              <a:ext cx="230151" cy="262608"/>
            </a:xfrm>
            <a:custGeom>
              <a:avLst/>
              <a:gdLst/>
              <a:ahLst/>
              <a:cxnLst/>
              <a:rect l="l" t="t" r="r" b="b"/>
              <a:pathLst>
                <a:path w="377" h="431" extrusionOk="0">
                  <a:moveTo>
                    <a:pt x="377" y="119"/>
                  </a:moveTo>
                  <a:cubicBezTo>
                    <a:pt x="377" y="111"/>
                    <a:pt x="373" y="105"/>
                    <a:pt x="367" y="101"/>
                  </a:cubicBezTo>
                  <a:cubicBezTo>
                    <a:pt x="199" y="4"/>
                    <a:pt x="199" y="4"/>
                    <a:pt x="199" y="4"/>
                  </a:cubicBezTo>
                  <a:cubicBezTo>
                    <a:pt x="193" y="0"/>
                    <a:pt x="185" y="0"/>
                    <a:pt x="178" y="4"/>
                  </a:cubicBezTo>
                  <a:cubicBezTo>
                    <a:pt x="10" y="101"/>
                    <a:pt x="10" y="101"/>
                    <a:pt x="10" y="101"/>
                  </a:cubicBezTo>
                  <a:cubicBezTo>
                    <a:pt x="4" y="104"/>
                    <a:pt x="0" y="111"/>
                    <a:pt x="0" y="119"/>
                  </a:cubicBezTo>
                  <a:cubicBezTo>
                    <a:pt x="0" y="119"/>
                    <a:pt x="0" y="119"/>
                    <a:pt x="0" y="119"/>
                  </a:cubicBezTo>
                  <a:cubicBezTo>
                    <a:pt x="0" y="313"/>
                    <a:pt x="0" y="313"/>
                    <a:pt x="0" y="313"/>
                  </a:cubicBezTo>
                  <a:cubicBezTo>
                    <a:pt x="0" y="313"/>
                    <a:pt x="0" y="313"/>
                    <a:pt x="0" y="313"/>
                  </a:cubicBezTo>
                  <a:cubicBezTo>
                    <a:pt x="0" y="321"/>
                    <a:pt x="4" y="327"/>
                    <a:pt x="10" y="331"/>
                  </a:cubicBezTo>
                  <a:cubicBezTo>
                    <a:pt x="178" y="428"/>
                    <a:pt x="178" y="428"/>
                    <a:pt x="178" y="428"/>
                  </a:cubicBezTo>
                  <a:cubicBezTo>
                    <a:pt x="184" y="431"/>
                    <a:pt x="192" y="431"/>
                    <a:pt x="199" y="428"/>
                  </a:cubicBezTo>
                  <a:cubicBezTo>
                    <a:pt x="367" y="331"/>
                    <a:pt x="367" y="331"/>
                    <a:pt x="367" y="331"/>
                  </a:cubicBezTo>
                  <a:cubicBezTo>
                    <a:pt x="373" y="327"/>
                    <a:pt x="377" y="321"/>
                    <a:pt x="377" y="313"/>
                  </a:cubicBezTo>
                  <a:cubicBezTo>
                    <a:pt x="377" y="313"/>
                    <a:pt x="377" y="313"/>
                    <a:pt x="377" y="313"/>
                  </a:cubicBezTo>
                  <a:cubicBezTo>
                    <a:pt x="377" y="119"/>
                    <a:pt x="377" y="119"/>
                    <a:pt x="377" y="119"/>
                  </a:cubicBezTo>
                  <a:cubicBezTo>
                    <a:pt x="377" y="119"/>
                    <a:pt x="377" y="119"/>
                    <a:pt x="377" y="119"/>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 name="Google Shape;1379;p51">
              <a:extLst>
                <a:ext uri="{FF2B5EF4-FFF2-40B4-BE49-F238E27FC236}">
                  <a16:creationId xmlns:a16="http://schemas.microsoft.com/office/drawing/2014/main" id="{A53ACC52-A3A9-447E-A845-F80A04017907}"/>
                </a:ext>
              </a:extLst>
            </p:cNvPr>
            <p:cNvSpPr/>
            <p:nvPr/>
          </p:nvSpPr>
          <p:spPr>
            <a:xfrm>
              <a:off x="8706181" y="5930607"/>
              <a:ext cx="230803" cy="262825"/>
            </a:xfrm>
            <a:custGeom>
              <a:avLst/>
              <a:gdLst/>
              <a:ahLst/>
              <a:cxnLst/>
              <a:rect l="l" t="t" r="r" b="b"/>
              <a:pathLst>
                <a:path w="378" h="431" extrusionOk="0">
                  <a:moveTo>
                    <a:pt x="378" y="118"/>
                  </a:moveTo>
                  <a:cubicBezTo>
                    <a:pt x="377" y="111"/>
                    <a:pt x="374" y="104"/>
                    <a:pt x="367" y="100"/>
                  </a:cubicBezTo>
                  <a:cubicBezTo>
                    <a:pt x="200" y="3"/>
                    <a:pt x="200" y="3"/>
                    <a:pt x="200" y="3"/>
                  </a:cubicBezTo>
                  <a:cubicBezTo>
                    <a:pt x="193" y="0"/>
                    <a:pt x="185" y="0"/>
                    <a:pt x="179" y="3"/>
                  </a:cubicBezTo>
                  <a:cubicBezTo>
                    <a:pt x="11" y="100"/>
                    <a:pt x="11" y="100"/>
                    <a:pt x="11" y="100"/>
                  </a:cubicBezTo>
                  <a:cubicBezTo>
                    <a:pt x="4" y="104"/>
                    <a:pt x="0" y="111"/>
                    <a:pt x="0" y="118"/>
                  </a:cubicBezTo>
                  <a:cubicBezTo>
                    <a:pt x="0" y="118"/>
                    <a:pt x="0" y="118"/>
                    <a:pt x="0" y="118"/>
                  </a:cubicBezTo>
                  <a:cubicBezTo>
                    <a:pt x="0" y="312"/>
                    <a:pt x="0" y="312"/>
                    <a:pt x="0" y="312"/>
                  </a:cubicBezTo>
                  <a:cubicBezTo>
                    <a:pt x="0" y="312"/>
                    <a:pt x="0" y="312"/>
                    <a:pt x="0" y="313"/>
                  </a:cubicBezTo>
                  <a:cubicBezTo>
                    <a:pt x="0" y="320"/>
                    <a:pt x="4" y="327"/>
                    <a:pt x="11" y="330"/>
                  </a:cubicBezTo>
                  <a:cubicBezTo>
                    <a:pt x="178" y="427"/>
                    <a:pt x="178" y="427"/>
                    <a:pt x="178" y="427"/>
                  </a:cubicBezTo>
                  <a:cubicBezTo>
                    <a:pt x="185" y="431"/>
                    <a:pt x="193" y="431"/>
                    <a:pt x="199" y="427"/>
                  </a:cubicBezTo>
                  <a:cubicBezTo>
                    <a:pt x="367" y="330"/>
                    <a:pt x="367" y="330"/>
                    <a:pt x="367" y="330"/>
                  </a:cubicBezTo>
                  <a:cubicBezTo>
                    <a:pt x="374" y="327"/>
                    <a:pt x="377" y="320"/>
                    <a:pt x="378" y="313"/>
                  </a:cubicBezTo>
                  <a:cubicBezTo>
                    <a:pt x="378" y="313"/>
                    <a:pt x="378" y="312"/>
                    <a:pt x="378" y="312"/>
                  </a:cubicBezTo>
                  <a:cubicBezTo>
                    <a:pt x="378" y="119"/>
                    <a:pt x="378" y="119"/>
                    <a:pt x="378" y="119"/>
                  </a:cubicBezTo>
                  <a:cubicBezTo>
                    <a:pt x="378" y="118"/>
                    <a:pt x="378" y="118"/>
                    <a:pt x="378" y="118"/>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7" name="Google Shape;1380;p51">
              <a:extLst>
                <a:ext uri="{FF2B5EF4-FFF2-40B4-BE49-F238E27FC236}">
                  <a16:creationId xmlns:a16="http://schemas.microsoft.com/office/drawing/2014/main" id="{AF98B9A7-489E-4F03-BBE8-B064C6A71B56}"/>
                </a:ext>
              </a:extLst>
            </p:cNvPr>
            <p:cNvSpPr/>
            <p:nvPr/>
          </p:nvSpPr>
          <p:spPr>
            <a:xfrm>
              <a:off x="8460817" y="5930607"/>
              <a:ext cx="230586" cy="262825"/>
            </a:xfrm>
            <a:custGeom>
              <a:avLst/>
              <a:gdLst/>
              <a:ahLst/>
              <a:cxnLst/>
              <a:rect l="l" t="t" r="r" b="b"/>
              <a:pathLst>
                <a:path w="378" h="431" extrusionOk="0">
                  <a:moveTo>
                    <a:pt x="378" y="118"/>
                  </a:moveTo>
                  <a:cubicBezTo>
                    <a:pt x="378" y="111"/>
                    <a:pt x="374" y="104"/>
                    <a:pt x="367" y="100"/>
                  </a:cubicBezTo>
                  <a:cubicBezTo>
                    <a:pt x="200" y="3"/>
                    <a:pt x="200" y="3"/>
                    <a:pt x="200" y="3"/>
                  </a:cubicBezTo>
                  <a:cubicBezTo>
                    <a:pt x="193" y="0"/>
                    <a:pt x="185" y="0"/>
                    <a:pt x="179" y="3"/>
                  </a:cubicBezTo>
                  <a:cubicBezTo>
                    <a:pt x="11" y="100"/>
                    <a:pt x="11" y="100"/>
                    <a:pt x="11" y="100"/>
                  </a:cubicBezTo>
                  <a:cubicBezTo>
                    <a:pt x="4" y="104"/>
                    <a:pt x="1" y="111"/>
                    <a:pt x="0" y="118"/>
                  </a:cubicBezTo>
                  <a:cubicBezTo>
                    <a:pt x="0" y="118"/>
                    <a:pt x="0" y="118"/>
                    <a:pt x="0" y="118"/>
                  </a:cubicBezTo>
                  <a:cubicBezTo>
                    <a:pt x="0" y="312"/>
                    <a:pt x="0" y="312"/>
                    <a:pt x="0" y="312"/>
                  </a:cubicBezTo>
                  <a:cubicBezTo>
                    <a:pt x="0" y="312"/>
                    <a:pt x="0" y="312"/>
                    <a:pt x="0" y="313"/>
                  </a:cubicBezTo>
                  <a:cubicBezTo>
                    <a:pt x="1" y="320"/>
                    <a:pt x="4" y="327"/>
                    <a:pt x="11" y="330"/>
                  </a:cubicBezTo>
                  <a:cubicBezTo>
                    <a:pt x="179" y="427"/>
                    <a:pt x="179" y="427"/>
                    <a:pt x="179" y="427"/>
                  </a:cubicBezTo>
                  <a:cubicBezTo>
                    <a:pt x="185" y="431"/>
                    <a:pt x="193" y="431"/>
                    <a:pt x="199" y="427"/>
                  </a:cubicBezTo>
                  <a:cubicBezTo>
                    <a:pt x="367" y="330"/>
                    <a:pt x="367" y="330"/>
                    <a:pt x="367" y="330"/>
                  </a:cubicBezTo>
                  <a:cubicBezTo>
                    <a:pt x="374" y="327"/>
                    <a:pt x="378" y="320"/>
                    <a:pt x="378" y="313"/>
                  </a:cubicBezTo>
                  <a:cubicBezTo>
                    <a:pt x="378" y="313"/>
                    <a:pt x="378" y="312"/>
                    <a:pt x="378" y="312"/>
                  </a:cubicBezTo>
                  <a:cubicBezTo>
                    <a:pt x="378" y="119"/>
                    <a:pt x="378" y="119"/>
                    <a:pt x="378" y="119"/>
                  </a:cubicBezTo>
                  <a:cubicBezTo>
                    <a:pt x="378" y="118"/>
                    <a:pt x="378" y="118"/>
                    <a:pt x="378" y="11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8" name="Google Shape;1374;p51">
            <a:extLst>
              <a:ext uri="{FF2B5EF4-FFF2-40B4-BE49-F238E27FC236}">
                <a16:creationId xmlns:a16="http://schemas.microsoft.com/office/drawing/2014/main" id="{6ADDCBAF-DFDF-4D2F-9957-CC25CC3BBB58}"/>
              </a:ext>
            </a:extLst>
          </p:cNvPr>
          <p:cNvGrpSpPr/>
          <p:nvPr/>
        </p:nvGrpSpPr>
        <p:grpSpPr>
          <a:xfrm>
            <a:off x="926816" y="2666588"/>
            <a:ext cx="341523" cy="287781"/>
            <a:chOff x="8338678" y="5506443"/>
            <a:chExt cx="720227" cy="686988"/>
          </a:xfrm>
        </p:grpSpPr>
        <p:sp>
          <p:nvSpPr>
            <p:cNvPr id="19" name="Google Shape;1375;p51">
              <a:extLst>
                <a:ext uri="{FF2B5EF4-FFF2-40B4-BE49-F238E27FC236}">
                  <a16:creationId xmlns:a16="http://schemas.microsoft.com/office/drawing/2014/main" id="{14C8462C-7139-4930-AE99-01E126534979}"/>
                </a:ext>
              </a:extLst>
            </p:cNvPr>
            <p:cNvSpPr/>
            <p:nvPr/>
          </p:nvSpPr>
          <p:spPr>
            <a:xfrm>
              <a:off x="8706181" y="5506443"/>
              <a:ext cx="230803" cy="263259"/>
            </a:xfrm>
            <a:custGeom>
              <a:avLst/>
              <a:gdLst/>
              <a:ahLst/>
              <a:cxnLst/>
              <a:rect l="l" t="t" r="r" b="b"/>
              <a:pathLst>
                <a:path w="378" h="432" extrusionOk="0">
                  <a:moveTo>
                    <a:pt x="378" y="119"/>
                  </a:moveTo>
                  <a:cubicBezTo>
                    <a:pt x="378" y="111"/>
                    <a:pt x="374" y="105"/>
                    <a:pt x="367" y="101"/>
                  </a:cubicBezTo>
                  <a:cubicBezTo>
                    <a:pt x="199" y="4"/>
                    <a:pt x="199" y="4"/>
                    <a:pt x="199" y="4"/>
                  </a:cubicBezTo>
                  <a:cubicBezTo>
                    <a:pt x="193" y="0"/>
                    <a:pt x="185" y="0"/>
                    <a:pt x="178" y="4"/>
                  </a:cubicBezTo>
                  <a:cubicBezTo>
                    <a:pt x="11" y="101"/>
                    <a:pt x="11" y="101"/>
                    <a:pt x="11" y="101"/>
                  </a:cubicBezTo>
                  <a:cubicBezTo>
                    <a:pt x="4" y="104"/>
                    <a:pt x="0" y="111"/>
                    <a:pt x="0" y="119"/>
                  </a:cubicBezTo>
                  <a:cubicBezTo>
                    <a:pt x="0" y="313"/>
                    <a:pt x="0" y="313"/>
                    <a:pt x="0" y="313"/>
                  </a:cubicBezTo>
                  <a:cubicBezTo>
                    <a:pt x="0" y="313"/>
                    <a:pt x="0" y="313"/>
                    <a:pt x="0" y="314"/>
                  </a:cubicBezTo>
                  <a:cubicBezTo>
                    <a:pt x="0" y="321"/>
                    <a:pt x="4" y="327"/>
                    <a:pt x="10" y="331"/>
                  </a:cubicBezTo>
                  <a:cubicBezTo>
                    <a:pt x="178" y="428"/>
                    <a:pt x="178" y="428"/>
                    <a:pt x="178" y="428"/>
                  </a:cubicBezTo>
                  <a:cubicBezTo>
                    <a:pt x="185" y="432"/>
                    <a:pt x="193" y="432"/>
                    <a:pt x="199" y="428"/>
                  </a:cubicBezTo>
                  <a:cubicBezTo>
                    <a:pt x="367" y="331"/>
                    <a:pt x="367" y="331"/>
                    <a:pt x="367" y="331"/>
                  </a:cubicBezTo>
                  <a:cubicBezTo>
                    <a:pt x="373" y="327"/>
                    <a:pt x="377" y="321"/>
                    <a:pt x="378" y="314"/>
                  </a:cubicBezTo>
                  <a:cubicBezTo>
                    <a:pt x="378" y="313"/>
                    <a:pt x="378" y="313"/>
                    <a:pt x="378" y="313"/>
                  </a:cubicBezTo>
                  <a:cubicBezTo>
                    <a:pt x="378" y="119"/>
                    <a:pt x="378" y="119"/>
                    <a:pt x="378" y="119"/>
                  </a:cubicBezTo>
                  <a:cubicBezTo>
                    <a:pt x="378" y="119"/>
                    <a:pt x="378" y="119"/>
                    <a:pt x="378" y="119"/>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20" name="Google Shape;1376;p51">
              <a:extLst>
                <a:ext uri="{FF2B5EF4-FFF2-40B4-BE49-F238E27FC236}">
                  <a16:creationId xmlns:a16="http://schemas.microsoft.com/office/drawing/2014/main" id="{870EC06D-40AD-474C-ADA6-DD77F6BC1396}"/>
                </a:ext>
              </a:extLst>
            </p:cNvPr>
            <p:cNvSpPr/>
            <p:nvPr/>
          </p:nvSpPr>
          <p:spPr>
            <a:xfrm>
              <a:off x="8460817" y="5506443"/>
              <a:ext cx="230586" cy="263259"/>
            </a:xfrm>
            <a:custGeom>
              <a:avLst/>
              <a:gdLst/>
              <a:ahLst/>
              <a:cxnLst/>
              <a:rect l="l" t="t" r="r" b="b"/>
              <a:pathLst>
                <a:path w="378" h="432" extrusionOk="0">
                  <a:moveTo>
                    <a:pt x="378" y="119"/>
                  </a:moveTo>
                  <a:cubicBezTo>
                    <a:pt x="378" y="111"/>
                    <a:pt x="374" y="105"/>
                    <a:pt x="368" y="101"/>
                  </a:cubicBezTo>
                  <a:cubicBezTo>
                    <a:pt x="200" y="4"/>
                    <a:pt x="200" y="4"/>
                    <a:pt x="200" y="4"/>
                  </a:cubicBezTo>
                  <a:cubicBezTo>
                    <a:pt x="193" y="0"/>
                    <a:pt x="185" y="0"/>
                    <a:pt x="179" y="4"/>
                  </a:cubicBezTo>
                  <a:cubicBezTo>
                    <a:pt x="11" y="101"/>
                    <a:pt x="11" y="101"/>
                    <a:pt x="11" y="101"/>
                  </a:cubicBezTo>
                  <a:cubicBezTo>
                    <a:pt x="4" y="104"/>
                    <a:pt x="0" y="111"/>
                    <a:pt x="0" y="119"/>
                  </a:cubicBezTo>
                  <a:cubicBezTo>
                    <a:pt x="0" y="313"/>
                    <a:pt x="0" y="313"/>
                    <a:pt x="0" y="313"/>
                  </a:cubicBezTo>
                  <a:cubicBezTo>
                    <a:pt x="0" y="313"/>
                    <a:pt x="0" y="313"/>
                    <a:pt x="0" y="314"/>
                  </a:cubicBezTo>
                  <a:cubicBezTo>
                    <a:pt x="1" y="321"/>
                    <a:pt x="5" y="327"/>
                    <a:pt x="11" y="331"/>
                  </a:cubicBezTo>
                  <a:cubicBezTo>
                    <a:pt x="179" y="428"/>
                    <a:pt x="179" y="428"/>
                    <a:pt x="179" y="428"/>
                  </a:cubicBezTo>
                  <a:cubicBezTo>
                    <a:pt x="185" y="432"/>
                    <a:pt x="193" y="432"/>
                    <a:pt x="200" y="428"/>
                  </a:cubicBezTo>
                  <a:cubicBezTo>
                    <a:pt x="367" y="331"/>
                    <a:pt x="367" y="331"/>
                    <a:pt x="367" y="331"/>
                  </a:cubicBezTo>
                  <a:cubicBezTo>
                    <a:pt x="374" y="327"/>
                    <a:pt x="378" y="321"/>
                    <a:pt x="378" y="314"/>
                  </a:cubicBezTo>
                  <a:cubicBezTo>
                    <a:pt x="378" y="313"/>
                    <a:pt x="378" y="313"/>
                    <a:pt x="378" y="313"/>
                  </a:cubicBezTo>
                  <a:cubicBezTo>
                    <a:pt x="378" y="119"/>
                    <a:pt x="378" y="119"/>
                    <a:pt x="378" y="119"/>
                  </a:cubicBezTo>
                  <a:cubicBezTo>
                    <a:pt x="378" y="119"/>
                    <a:pt x="378" y="119"/>
                    <a:pt x="378" y="119"/>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21" name="Google Shape;1377;p51">
              <a:extLst>
                <a:ext uri="{FF2B5EF4-FFF2-40B4-BE49-F238E27FC236}">
                  <a16:creationId xmlns:a16="http://schemas.microsoft.com/office/drawing/2014/main" id="{83B9C325-64C7-49AC-A058-2552E38D8A38}"/>
                </a:ext>
              </a:extLst>
            </p:cNvPr>
            <p:cNvSpPr/>
            <p:nvPr/>
          </p:nvSpPr>
          <p:spPr>
            <a:xfrm>
              <a:off x="8338678" y="5718525"/>
              <a:ext cx="230151" cy="262608"/>
            </a:xfrm>
            <a:custGeom>
              <a:avLst/>
              <a:gdLst/>
              <a:ahLst/>
              <a:cxnLst/>
              <a:rect l="l" t="t" r="r" b="b"/>
              <a:pathLst>
                <a:path w="377" h="431" extrusionOk="0">
                  <a:moveTo>
                    <a:pt x="377" y="119"/>
                  </a:moveTo>
                  <a:cubicBezTo>
                    <a:pt x="377" y="111"/>
                    <a:pt x="373" y="105"/>
                    <a:pt x="367" y="101"/>
                  </a:cubicBezTo>
                  <a:cubicBezTo>
                    <a:pt x="199" y="4"/>
                    <a:pt x="199" y="4"/>
                    <a:pt x="199" y="4"/>
                  </a:cubicBezTo>
                  <a:cubicBezTo>
                    <a:pt x="193" y="0"/>
                    <a:pt x="185" y="0"/>
                    <a:pt x="178" y="4"/>
                  </a:cubicBezTo>
                  <a:cubicBezTo>
                    <a:pt x="10" y="101"/>
                    <a:pt x="10" y="101"/>
                    <a:pt x="10" y="101"/>
                  </a:cubicBezTo>
                  <a:cubicBezTo>
                    <a:pt x="4" y="104"/>
                    <a:pt x="0" y="111"/>
                    <a:pt x="0" y="119"/>
                  </a:cubicBezTo>
                  <a:cubicBezTo>
                    <a:pt x="0" y="119"/>
                    <a:pt x="0" y="119"/>
                    <a:pt x="0" y="119"/>
                  </a:cubicBezTo>
                  <a:cubicBezTo>
                    <a:pt x="0" y="313"/>
                    <a:pt x="0" y="313"/>
                    <a:pt x="0" y="313"/>
                  </a:cubicBezTo>
                  <a:cubicBezTo>
                    <a:pt x="0" y="313"/>
                    <a:pt x="0" y="313"/>
                    <a:pt x="0" y="313"/>
                  </a:cubicBezTo>
                  <a:cubicBezTo>
                    <a:pt x="0" y="321"/>
                    <a:pt x="4" y="327"/>
                    <a:pt x="10" y="331"/>
                  </a:cubicBezTo>
                  <a:cubicBezTo>
                    <a:pt x="178" y="428"/>
                    <a:pt x="178" y="428"/>
                    <a:pt x="178" y="428"/>
                  </a:cubicBezTo>
                  <a:cubicBezTo>
                    <a:pt x="184" y="431"/>
                    <a:pt x="192" y="431"/>
                    <a:pt x="199" y="428"/>
                  </a:cubicBezTo>
                  <a:cubicBezTo>
                    <a:pt x="367" y="331"/>
                    <a:pt x="367" y="331"/>
                    <a:pt x="367" y="331"/>
                  </a:cubicBezTo>
                  <a:cubicBezTo>
                    <a:pt x="373" y="327"/>
                    <a:pt x="377" y="321"/>
                    <a:pt x="377" y="313"/>
                  </a:cubicBezTo>
                  <a:cubicBezTo>
                    <a:pt x="377" y="313"/>
                    <a:pt x="377" y="313"/>
                    <a:pt x="377" y="313"/>
                  </a:cubicBezTo>
                  <a:cubicBezTo>
                    <a:pt x="377" y="119"/>
                    <a:pt x="377" y="119"/>
                    <a:pt x="377" y="119"/>
                  </a:cubicBezTo>
                  <a:cubicBezTo>
                    <a:pt x="377" y="119"/>
                    <a:pt x="377" y="119"/>
                    <a:pt x="377" y="119"/>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22" name="Google Shape;1378;p51">
              <a:extLst>
                <a:ext uri="{FF2B5EF4-FFF2-40B4-BE49-F238E27FC236}">
                  <a16:creationId xmlns:a16="http://schemas.microsoft.com/office/drawing/2014/main" id="{A9423D78-9811-46F7-B11C-C050971CDBE7}"/>
                </a:ext>
              </a:extLst>
            </p:cNvPr>
            <p:cNvSpPr/>
            <p:nvPr/>
          </p:nvSpPr>
          <p:spPr>
            <a:xfrm>
              <a:off x="8828754" y="5718525"/>
              <a:ext cx="230151" cy="262608"/>
            </a:xfrm>
            <a:custGeom>
              <a:avLst/>
              <a:gdLst/>
              <a:ahLst/>
              <a:cxnLst/>
              <a:rect l="l" t="t" r="r" b="b"/>
              <a:pathLst>
                <a:path w="377" h="431" extrusionOk="0">
                  <a:moveTo>
                    <a:pt x="377" y="119"/>
                  </a:moveTo>
                  <a:cubicBezTo>
                    <a:pt x="377" y="111"/>
                    <a:pt x="373" y="105"/>
                    <a:pt x="367" y="101"/>
                  </a:cubicBezTo>
                  <a:cubicBezTo>
                    <a:pt x="199" y="4"/>
                    <a:pt x="199" y="4"/>
                    <a:pt x="199" y="4"/>
                  </a:cubicBezTo>
                  <a:cubicBezTo>
                    <a:pt x="193" y="0"/>
                    <a:pt x="185" y="0"/>
                    <a:pt x="178" y="4"/>
                  </a:cubicBezTo>
                  <a:cubicBezTo>
                    <a:pt x="10" y="101"/>
                    <a:pt x="10" y="101"/>
                    <a:pt x="10" y="101"/>
                  </a:cubicBezTo>
                  <a:cubicBezTo>
                    <a:pt x="4" y="104"/>
                    <a:pt x="0" y="111"/>
                    <a:pt x="0" y="119"/>
                  </a:cubicBezTo>
                  <a:cubicBezTo>
                    <a:pt x="0" y="119"/>
                    <a:pt x="0" y="119"/>
                    <a:pt x="0" y="119"/>
                  </a:cubicBezTo>
                  <a:cubicBezTo>
                    <a:pt x="0" y="313"/>
                    <a:pt x="0" y="313"/>
                    <a:pt x="0" y="313"/>
                  </a:cubicBezTo>
                  <a:cubicBezTo>
                    <a:pt x="0" y="313"/>
                    <a:pt x="0" y="313"/>
                    <a:pt x="0" y="313"/>
                  </a:cubicBezTo>
                  <a:cubicBezTo>
                    <a:pt x="0" y="321"/>
                    <a:pt x="4" y="327"/>
                    <a:pt x="10" y="331"/>
                  </a:cubicBezTo>
                  <a:cubicBezTo>
                    <a:pt x="178" y="428"/>
                    <a:pt x="178" y="428"/>
                    <a:pt x="178" y="428"/>
                  </a:cubicBezTo>
                  <a:cubicBezTo>
                    <a:pt x="184" y="431"/>
                    <a:pt x="192" y="431"/>
                    <a:pt x="199" y="428"/>
                  </a:cubicBezTo>
                  <a:cubicBezTo>
                    <a:pt x="367" y="331"/>
                    <a:pt x="367" y="331"/>
                    <a:pt x="367" y="331"/>
                  </a:cubicBezTo>
                  <a:cubicBezTo>
                    <a:pt x="373" y="327"/>
                    <a:pt x="377" y="321"/>
                    <a:pt x="377" y="313"/>
                  </a:cubicBezTo>
                  <a:cubicBezTo>
                    <a:pt x="377" y="313"/>
                    <a:pt x="377" y="313"/>
                    <a:pt x="377" y="313"/>
                  </a:cubicBezTo>
                  <a:cubicBezTo>
                    <a:pt x="377" y="119"/>
                    <a:pt x="377" y="119"/>
                    <a:pt x="377" y="119"/>
                  </a:cubicBezTo>
                  <a:cubicBezTo>
                    <a:pt x="377" y="119"/>
                    <a:pt x="377" y="119"/>
                    <a:pt x="377" y="119"/>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23" name="Google Shape;1379;p51">
              <a:extLst>
                <a:ext uri="{FF2B5EF4-FFF2-40B4-BE49-F238E27FC236}">
                  <a16:creationId xmlns:a16="http://schemas.microsoft.com/office/drawing/2014/main" id="{CEA9ED5C-63F0-4D05-9A4C-29FAD1CB0C6E}"/>
                </a:ext>
              </a:extLst>
            </p:cNvPr>
            <p:cNvSpPr/>
            <p:nvPr/>
          </p:nvSpPr>
          <p:spPr>
            <a:xfrm>
              <a:off x="8706181" y="5930607"/>
              <a:ext cx="230803" cy="262825"/>
            </a:xfrm>
            <a:custGeom>
              <a:avLst/>
              <a:gdLst/>
              <a:ahLst/>
              <a:cxnLst/>
              <a:rect l="l" t="t" r="r" b="b"/>
              <a:pathLst>
                <a:path w="378" h="431" extrusionOk="0">
                  <a:moveTo>
                    <a:pt x="378" y="118"/>
                  </a:moveTo>
                  <a:cubicBezTo>
                    <a:pt x="377" y="111"/>
                    <a:pt x="374" y="104"/>
                    <a:pt x="367" y="100"/>
                  </a:cubicBezTo>
                  <a:cubicBezTo>
                    <a:pt x="200" y="3"/>
                    <a:pt x="200" y="3"/>
                    <a:pt x="200" y="3"/>
                  </a:cubicBezTo>
                  <a:cubicBezTo>
                    <a:pt x="193" y="0"/>
                    <a:pt x="185" y="0"/>
                    <a:pt x="179" y="3"/>
                  </a:cubicBezTo>
                  <a:cubicBezTo>
                    <a:pt x="11" y="100"/>
                    <a:pt x="11" y="100"/>
                    <a:pt x="11" y="100"/>
                  </a:cubicBezTo>
                  <a:cubicBezTo>
                    <a:pt x="4" y="104"/>
                    <a:pt x="0" y="111"/>
                    <a:pt x="0" y="118"/>
                  </a:cubicBezTo>
                  <a:cubicBezTo>
                    <a:pt x="0" y="118"/>
                    <a:pt x="0" y="118"/>
                    <a:pt x="0" y="118"/>
                  </a:cubicBezTo>
                  <a:cubicBezTo>
                    <a:pt x="0" y="312"/>
                    <a:pt x="0" y="312"/>
                    <a:pt x="0" y="312"/>
                  </a:cubicBezTo>
                  <a:cubicBezTo>
                    <a:pt x="0" y="312"/>
                    <a:pt x="0" y="312"/>
                    <a:pt x="0" y="313"/>
                  </a:cubicBezTo>
                  <a:cubicBezTo>
                    <a:pt x="0" y="320"/>
                    <a:pt x="4" y="327"/>
                    <a:pt x="11" y="330"/>
                  </a:cubicBezTo>
                  <a:cubicBezTo>
                    <a:pt x="178" y="427"/>
                    <a:pt x="178" y="427"/>
                    <a:pt x="178" y="427"/>
                  </a:cubicBezTo>
                  <a:cubicBezTo>
                    <a:pt x="185" y="431"/>
                    <a:pt x="193" y="431"/>
                    <a:pt x="199" y="427"/>
                  </a:cubicBezTo>
                  <a:cubicBezTo>
                    <a:pt x="367" y="330"/>
                    <a:pt x="367" y="330"/>
                    <a:pt x="367" y="330"/>
                  </a:cubicBezTo>
                  <a:cubicBezTo>
                    <a:pt x="374" y="327"/>
                    <a:pt x="377" y="320"/>
                    <a:pt x="378" y="313"/>
                  </a:cubicBezTo>
                  <a:cubicBezTo>
                    <a:pt x="378" y="313"/>
                    <a:pt x="378" y="312"/>
                    <a:pt x="378" y="312"/>
                  </a:cubicBezTo>
                  <a:cubicBezTo>
                    <a:pt x="378" y="119"/>
                    <a:pt x="378" y="119"/>
                    <a:pt x="378" y="119"/>
                  </a:cubicBezTo>
                  <a:cubicBezTo>
                    <a:pt x="378" y="118"/>
                    <a:pt x="378" y="118"/>
                    <a:pt x="378" y="118"/>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24" name="Google Shape;1380;p51">
              <a:extLst>
                <a:ext uri="{FF2B5EF4-FFF2-40B4-BE49-F238E27FC236}">
                  <a16:creationId xmlns:a16="http://schemas.microsoft.com/office/drawing/2014/main" id="{6393726E-EBA4-42D5-9B6E-0D4A3C0B079B}"/>
                </a:ext>
              </a:extLst>
            </p:cNvPr>
            <p:cNvSpPr/>
            <p:nvPr/>
          </p:nvSpPr>
          <p:spPr>
            <a:xfrm>
              <a:off x="8460817" y="5930607"/>
              <a:ext cx="230586" cy="262825"/>
            </a:xfrm>
            <a:custGeom>
              <a:avLst/>
              <a:gdLst/>
              <a:ahLst/>
              <a:cxnLst/>
              <a:rect l="l" t="t" r="r" b="b"/>
              <a:pathLst>
                <a:path w="378" h="431" extrusionOk="0">
                  <a:moveTo>
                    <a:pt x="378" y="118"/>
                  </a:moveTo>
                  <a:cubicBezTo>
                    <a:pt x="378" y="111"/>
                    <a:pt x="374" y="104"/>
                    <a:pt x="367" y="100"/>
                  </a:cubicBezTo>
                  <a:cubicBezTo>
                    <a:pt x="200" y="3"/>
                    <a:pt x="200" y="3"/>
                    <a:pt x="200" y="3"/>
                  </a:cubicBezTo>
                  <a:cubicBezTo>
                    <a:pt x="193" y="0"/>
                    <a:pt x="185" y="0"/>
                    <a:pt x="179" y="3"/>
                  </a:cubicBezTo>
                  <a:cubicBezTo>
                    <a:pt x="11" y="100"/>
                    <a:pt x="11" y="100"/>
                    <a:pt x="11" y="100"/>
                  </a:cubicBezTo>
                  <a:cubicBezTo>
                    <a:pt x="4" y="104"/>
                    <a:pt x="1" y="111"/>
                    <a:pt x="0" y="118"/>
                  </a:cubicBezTo>
                  <a:cubicBezTo>
                    <a:pt x="0" y="118"/>
                    <a:pt x="0" y="118"/>
                    <a:pt x="0" y="118"/>
                  </a:cubicBezTo>
                  <a:cubicBezTo>
                    <a:pt x="0" y="312"/>
                    <a:pt x="0" y="312"/>
                    <a:pt x="0" y="312"/>
                  </a:cubicBezTo>
                  <a:cubicBezTo>
                    <a:pt x="0" y="312"/>
                    <a:pt x="0" y="312"/>
                    <a:pt x="0" y="313"/>
                  </a:cubicBezTo>
                  <a:cubicBezTo>
                    <a:pt x="1" y="320"/>
                    <a:pt x="4" y="327"/>
                    <a:pt x="11" y="330"/>
                  </a:cubicBezTo>
                  <a:cubicBezTo>
                    <a:pt x="179" y="427"/>
                    <a:pt x="179" y="427"/>
                    <a:pt x="179" y="427"/>
                  </a:cubicBezTo>
                  <a:cubicBezTo>
                    <a:pt x="185" y="431"/>
                    <a:pt x="193" y="431"/>
                    <a:pt x="199" y="427"/>
                  </a:cubicBezTo>
                  <a:cubicBezTo>
                    <a:pt x="367" y="330"/>
                    <a:pt x="367" y="330"/>
                    <a:pt x="367" y="330"/>
                  </a:cubicBezTo>
                  <a:cubicBezTo>
                    <a:pt x="374" y="327"/>
                    <a:pt x="378" y="320"/>
                    <a:pt x="378" y="313"/>
                  </a:cubicBezTo>
                  <a:cubicBezTo>
                    <a:pt x="378" y="313"/>
                    <a:pt x="378" y="312"/>
                    <a:pt x="378" y="312"/>
                  </a:cubicBezTo>
                  <a:cubicBezTo>
                    <a:pt x="378" y="119"/>
                    <a:pt x="378" y="119"/>
                    <a:pt x="378" y="119"/>
                  </a:cubicBezTo>
                  <a:cubicBezTo>
                    <a:pt x="378" y="118"/>
                    <a:pt x="378" y="118"/>
                    <a:pt x="378" y="11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spTree>
    <p:extLst>
      <p:ext uri="{BB962C8B-B14F-4D97-AF65-F5344CB8AC3E}">
        <p14:creationId xmlns:p14="http://schemas.microsoft.com/office/powerpoint/2010/main" val="384442209"/>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p24"/>
          <p:cNvSpPr txBox="1">
            <a:spLocks noGrp="1"/>
          </p:cNvSpPr>
          <p:nvPr>
            <p:ph type="title"/>
          </p:nvPr>
        </p:nvSpPr>
        <p:spPr>
          <a:xfrm>
            <a:off x="793491" y="700451"/>
            <a:ext cx="2855400" cy="514444"/>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vi-VN" sz="1800" dirty="0">
                <a:latin typeface="+mn-lt"/>
              </a:rPr>
              <a:t>2.3</a:t>
            </a:r>
            <a:r>
              <a:rPr lang="vi-VN" sz="1800" dirty="0">
                <a:latin typeface="+mj-lt"/>
              </a:rPr>
              <a:t> </a:t>
            </a:r>
            <a:r>
              <a:rPr lang="en-US" sz="1800" dirty="0" err="1">
                <a:latin typeface="+mj-lt"/>
              </a:rPr>
              <a:t>Quy</a:t>
            </a:r>
            <a:r>
              <a:rPr lang="en-US" sz="1800" dirty="0">
                <a:latin typeface="+mj-lt"/>
              </a:rPr>
              <a:t> </a:t>
            </a:r>
            <a:r>
              <a:rPr lang="en-US" sz="1800" dirty="0" err="1">
                <a:latin typeface="+mj-lt"/>
              </a:rPr>
              <a:t>trình</a:t>
            </a:r>
            <a:r>
              <a:rPr lang="en-US" sz="1800" dirty="0">
                <a:latin typeface="+mj-lt"/>
              </a:rPr>
              <a:t> </a:t>
            </a:r>
            <a:r>
              <a:rPr lang="en-US" sz="1800" dirty="0" err="1">
                <a:latin typeface="+mj-lt"/>
              </a:rPr>
              <a:t>nghiệp</a:t>
            </a:r>
            <a:r>
              <a:rPr lang="en-US" sz="1800" dirty="0">
                <a:latin typeface="+mj-lt"/>
              </a:rPr>
              <a:t> </a:t>
            </a:r>
            <a:r>
              <a:rPr lang="en-US" sz="1800" dirty="0" err="1">
                <a:latin typeface="+mj-lt"/>
              </a:rPr>
              <a:t>vụ</a:t>
            </a:r>
            <a:endParaRPr lang="vi-VN" sz="1800" dirty="0">
              <a:latin typeface="+mj-lt"/>
            </a:endParaRPr>
          </a:p>
        </p:txBody>
      </p:sp>
      <p:sp>
        <p:nvSpPr>
          <p:cNvPr id="8" name="Google Shape;282;p25">
            <a:extLst>
              <a:ext uri="{FF2B5EF4-FFF2-40B4-BE49-F238E27FC236}">
                <a16:creationId xmlns:a16="http://schemas.microsoft.com/office/drawing/2014/main" id="{4602FFC2-61D6-420E-9002-70463E272645}"/>
              </a:ext>
            </a:extLst>
          </p:cNvPr>
          <p:cNvSpPr txBox="1">
            <a:spLocks/>
          </p:cNvSpPr>
          <p:nvPr/>
        </p:nvSpPr>
        <p:spPr>
          <a:xfrm>
            <a:off x="923312" y="180281"/>
            <a:ext cx="4283939" cy="64460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100" b="0" i="0" u="none" strike="noStrike" cap="none">
                <a:solidFill>
                  <a:srgbClr val="FFFFFF"/>
                </a:solidFill>
                <a:latin typeface="Hind"/>
                <a:ea typeface="Hind"/>
                <a:cs typeface="Hind"/>
                <a:sym typeface="Hind"/>
              </a:defRPr>
            </a:lvl1pPr>
            <a:lvl2pPr marR="0" lvl="1" algn="r" rtl="0">
              <a:lnSpc>
                <a:spcPct val="100000"/>
              </a:lnSpc>
              <a:spcBef>
                <a:spcPts val="0"/>
              </a:spcBef>
              <a:spcAft>
                <a:spcPts val="0"/>
              </a:spcAft>
              <a:buClr>
                <a:srgbClr val="000000"/>
              </a:buClr>
              <a:buFont typeface="Arial"/>
              <a:buNone/>
              <a:defRPr sz="1100" b="0" i="0" u="none" strike="noStrike" cap="none">
                <a:solidFill>
                  <a:srgbClr val="FFFFFF"/>
                </a:solidFill>
                <a:latin typeface="Hind"/>
                <a:ea typeface="Hind"/>
                <a:cs typeface="Hind"/>
                <a:sym typeface="Hind"/>
              </a:defRPr>
            </a:lvl2pPr>
            <a:lvl3pPr marR="0" lvl="2" algn="r" rtl="0">
              <a:lnSpc>
                <a:spcPct val="100000"/>
              </a:lnSpc>
              <a:spcBef>
                <a:spcPts val="0"/>
              </a:spcBef>
              <a:spcAft>
                <a:spcPts val="0"/>
              </a:spcAft>
              <a:buClr>
                <a:srgbClr val="000000"/>
              </a:buClr>
              <a:buFont typeface="Arial"/>
              <a:buNone/>
              <a:defRPr sz="1100" b="0" i="0" u="none" strike="noStrike" cap="none">
                <a:solidFill>
                  <a:srgbClr val="FFFFFF"/>
                </a:solidFill>
                <a:latin typeface="Hind"/>
                <a:ea typeface="Hind"/>
                <a:cs typeface="Hind"/>
                <a:sym typeface="Hind"/>
              </a:defRPr>
            </a:lvl3pPr>
            <a:lvl4pPr marR="0" lvl="3" algn="r" rtl="0">
              <a:lnSpc>
                <a:spcPct val="100000"/>
              </a:lnSpc>
              <a:spcBef>
                <a:spcPts val="0"/>
              </a:spcBef>
              <a:spcAft>
                <a:spcPts val="0"/>
              </a:spcAft>
              <a:buClr>
                <a:srgbClr val="000000"/>
              </a:buClr>
              <a:buFont typeface="Arial"/>
              <a:buNone/>
              <a:defRPr sz="1100" b="0" i="0" u="none" strike="noStrike" cap="none">
                <a:solidFill>
                  <a:srgbClr val="FFFFFF"/>
                </a:solidFill>
                <a:latin typeface="Hind"/>
                <a:ea typeface="Hind"/>
                <a:cs typeface="Hind"/>
                <a:sym typeface="Hind"/>
              </a:defRPr>
            </a:lvl4pPr>
            <a:lvl5pPr marR="0" lvl="4" algn="r" rtl="0">
              <a:lnSpc>
                <a:spcPct val="100000"/>
              </a:lnSpc>
              <a:spcBef>
                <a:spcPts val="0"/>
              </a:spcBef>
              <a:spcAft>
                <a:spcPts val="0"/>
              </a:spcAft>
              <a:buClr>
                <a:srgbClr val="000000"/>
              </a:buClr>
              <a:buFont typeface="Arial"/>
              <a:buNone/>
              <a:defRPr sz="1100" b="0" i="0" u="none" strike="noStrike" cap="none">
                <a:solidFill>
                  <a:srgbClr val="FFFFFF"/>
                </a:solidFill>
                <a:latin typeface="Hind"/>
                <a:ea typeface="Hind"/>
                <a:cs typeface="Hind"/>
                <a:sym typeface="Hind"/>
              </a:defRPr>
            </a:lvl5pPr>
            <a:lvl6pPr marR="0" lvl="5" algn="r" rtl="0">
              <a:lnSpc>
                <a:spcPct val="100000"/>
              </a:lnSpc>
              <a:spcBef>
                <a:spcPts val="0"/>
              </a:spcBef>
              <a:spcAft>
                <a:spcPts val="0"/>
              </a:spcAft>
              <a:buClr>
                <a:srgbClr val="000000"/>
              </a:buClr>
              <a:buFont typeface="Arial"/>
              <a:buNone/>
              <a:defRPr sz="1100" b="0" i="0" u="none" strike="noStrike" cap="none">
                <a:solidFill>
                  <a:srgbClr val="FFFFFF"/>
                </a:solidFill>
                <a:latin typeface="Hind"/>
                <a:ea typeface="Hind"/>
                <a:cs typeface="Hind"/>
                <a:sym typeface="Hind"/>
              </a:defRPr>
            </a:lvl6pPr>
            <a:lvl7pPr marR="0" lvl="6" algn="r" rtl="0">
              <a:lnSpc>
                <a:spcPct val="100000"/>
              </a:lnSpc>
              <a:spcBef>
                <a:spcPts val="0"/>
              </a:spcBef>
              <a:spcAft>
                <a:spcPts val="0"/>
              </a:spcAft>
              <a:buClr>
                <a:srgbClr val="000000"/>
              </a:buClr>
              <a:buFont typeface="Arial"/>
              <a:buNone/>
              <a:defRPr sz="1100" b="0" i="0" u="none" strike="noStrike" cap="none">
                <a:solidFill>
                  <a:srgbClr val="FFFFFF"/>
                </a:solidFill>
                <a:latin typeface="Hind"/>
                <a:ea typeface="Hind"/>
                <a:cs typeface="Hind"/>
                <a:sym typeface="Hind"/>
              </a:defRPr>
            </a:lvl7pPr>
            <a:lvl8pPr marR="0" lvl="7" algn="r" rtl="0">
              <a:lnSpc>
                <a:spcPct val="100000"/>
              </a:lnSpc>
              <a:spcBef>
                <a:spcPts val="0"/>
              </a:spcBef>
              <a:spcAft>
                <a:spcPts val="0"/>
              </a:spcAft>
              <a:buClr>
                <a:srgbClr val="000000"/>
              </a:buClr>
              <a:buFont typeface="Arial"/>
              <a:buNone/>
              <a:defRPr sz="1100" b="0" i="0" u="none" strike="noStrike" cap="none">
                <a:solidFill>
                  <a:srgbClr val="FFFFFF"/>
                </a:solidFill>
                <a:latin typeface="Hind"/>
                <a:ea typeface="Hind"/>
                <a:cs typeface="Hind"/>
                <a:sym typeface="Hind"/>
              </a:defRPr>
            </a:lvl8pPr>
            <a:lvl9pPr marR="0" lvl="8" algn="r" rtl="0">
              <a:lnSpc>
                <a:spcPct val="100000"/>
              </a:lnSpc>
              <a:spcBef>
                <a:spcPts val="0"/>
              </a:spcBef>
              <a:spcAft>
                <a:spcPts val="0"/>
              </a:spcAft>
              <a:buClr>
                <a:srgbClr val="000000"/>
              </a:buClr>
              <a:buFont typeface="Arial"/>
              <a:buNone/>
              <a:defRPr sz="1100" b="0" i="0" u="none" strike="noStrike" cap="none">
                <a:solidFill>
                  <a:srgbClr val="FFFFFF"/>
                </a:solidFill>
                <a:latin typeface="Hind"/>
                <a:ea typeface="Hind"/>
                <a:cs typeface="Hind"/>
                <a:sym typeface="Hind"/>
              </a:defRPr>
            </a:lvl9pPr>
          </a:lstStyle>
          <a:p>
            <a:r>
              <a:rPr lang="en-US" sz="2800" b="1" dirty="0">
                <a:solidFill>
                  <a:schemeClr val="tx1"/>
                </a:solidFill>
                <a:latin typeface="+mj-lt"/>
              </a:rPr>
              <a:t>PHÂN TÍCH &amp; THIẾT KẾ</a:t>
            </a:r>
          </a:p>
        </p:txBody>
      </p:sp>
      <p:sp>
        <p:nvSpPr>
          <p:cNvPr id="9" name="Hexagon 8">
            <a:extLst>
              <a:ext uri="{FF2B5EF4-FFF2-40B4-BE49-F238E27FC236}">
                <a16:creationId xmlns:a16="http://schemas.microsoft.com/office/drawing/2014/main" id="{199901AB-420A-4AB0-91AF-4D35241AD3B1}"/>
              </a:ext>
            </a:extLst>
          </p:cNvPr>
          <p:cNvSpPr/>
          <p:nvPr/>
        </p:nvSpPr>
        <p:spPr>
          <a:xfrm rot="5400000">
            <a:off x="257766" y="126554"/>
            <a:ext cx="644601" cy="686493"/>
          </a:xfrm>
          <a:prstGeom prst="hexagon">
            <a:avLst/>
          </a:prstGeom>
          <a:solidFill>
            <a:schemeClr val="tx1">
              <a:lumMod val="95000"/>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10" name="TextBox 9">
            <a:extLst>
              <a:ext uri="{FF2B5EF4-FFF2-40B4-BE49-F238E27FC236}">
                <a16:creationId xmlns:a16="http://schemas.microsoft.com/office/drawing/2014/main" id="{00EBB3A3-1C29-4A18-B2FC-BCC8F9A61E68}"/>
              </a:ext>
            </a:extLst>
          </p:cNvPr>
          <p:cNvSpPr txBox="1"/>
          <p:nvPr/>
        </p:nvSpPr>
        <p:spPr>
          <a:xfrm>
            <a:off x="344582" y="192801"/>
            <a:ext cx="470970" cy="553998"/>
          </a:xfrm>
          <a:prstGeom prst="rect">
            <a:avLst/>
          </a:prstGeom>
          <a:noFill/>
        </p:spPr>
        <p:txBody>
          <a:bodyPr wrap="square">
            <a:spAutoFit/>
          </a:bodyPr>
          <a:lstStyle/>
          <a:p>
            <a:pPr algn="ctr"/>
            <a:r>
              <a:rPr lang="en-US" altLang="zh-CN" sz="3000" b="1" dirty="0">
                <a:solidFill>
                  <a:schemeClr val="bg2">
                    <a:lumMod val="10000"/>
                  </a:schemeClr>
                </a:solidFill>
                <a:effectLst>
                  <a:outerShdw blurRad="38100" dist="19050" dir="2700000" algn="tl" rotWithShape="0">
                    <a:schemeClr val="dk1">
                      <a:lumMod val="50000"/>
                      <a:alpha val="40000"/>
                    </a:schemeClr>
                  </a:outerShdw>
                </a:effectLst>
              </a:rPr>
              <a:t>2</a:t>
            </a:r>
          </a:p>
        </p:txBody>
      </p:sp>
      <p:sp>
        <p:nvSpPr>
          <p:cNvPr id="20" name="Google Shape;353;p32">
            <a:extLst>
              <a:ext uri="{FF2B5EF4-FFF2-40B4-BE49-F238E27FC236}">
                <a16:creationId xmlns:a16="http://schemas.microsoft.com/office/drawing/2014/main" id="{0BBF83A4-7D6A-41FE-908C-E569B13D30FF}"/>
              </a:ext>
            </a:extLst>
          </p:cNvPr>
          <p:cNvSpPr txBox="1">
            <a:spLocks noGrp="1"/>
          </p:cNvSpPr>
          <p:nvPr>
            <p:ph type="body" idx="1"/>
          </p:nvPr>
        </p:nvSpPr>
        <p:spPr>
          <a:xfrm>
            <a:off x="869432" y="1312271"/>
            <a:ext cx="2354886" cy="1950556"/>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sz="1600" b="1" dirty="0">
                <a:solidFill>
                  <a:srgbClr val="FFC000"/>
                </a:solidFill>
                <a:effectLst>
                  <a:outerShdw blurRad="38100" dist="38100" dir="2700000" algn="tl">
                    <a:srgbClr val="000000">
                      <a:alpha val="43137"/>
                    </a:srgbClr>
                  </a:outerShdw>
                </a:effectLst>
                <a:latin typeface="+mj-lt"/>
              </a:rPr>
              <a:t>ĐĂNG KÝ MUA THẺ</a:t>
            </a:r>
          </a:p>
          <a:p>
            <a:pPr marL="0" lvl="0" indent="0" algn="l" rtl="0">
              <a:spcBef>
                <a:spcPts val="600"/>
              </a:spcBef>
              <a:spcAft>
                <a:spcPts val="0"/>
              </a:spcAft>
              <a:buNone/>
            </a:pPr>
            <a:r>
              <a:rPr lang="en" sz="1400" dirty="0">
                <a:latin typeface="+mj-lt"/>
              </a:rPr>
              <a:t>Có 2 cách:</a:t>
            </a:r>
          </a:p>
          <a:p>
            <a:pPr marL="0" lvl="0" indent="0" algn="l" rtl="0">
              <a:spcBef>
                <a:spcPts val="600"/>
              </a:spcBef>
              <a:spcAft>
                <a:spcPts val="0"/>
              </a:spcAft>
              <a:buNone/>
            </a:pPr>
            <a:r>
              <a:rPr lang="en" sz="1400" dirty="0">
                <a:latin typeface="+mj-lt"/>
              </a:rPr>
              <a:t> + Thẻ trả trước bằng cách nạp tiền vào máy</a:t>
            </a:r>
          </a:p>
          <a:p>
            <a:pPr marL="0" lvl="0" indent="0" algn="l" rtl="0">
              <a:spcBef>
                <a:spcPts val="600"/>
              </a:spcBef>
              <a:spcAft>
                <a:spcPts val="0"/>
              </a:spcAft>
              <a:buNone/>
            </a:pPr>
            <a:r>
              <a:rPr lang="en" sz="1400" dirty="0">
                <a:latin typeface="+mj-lt"/>
              </a:rPr>
              <a:t>+ Thẻ trả sau bằng cách liên kết với thẻ ngân hàng</a:t>
            </a:r>
            <a:endParaRPr sz="1400" dirty="0">
              <a:latin typeface="+mj-lt"/>
            </a:endParaRPr>
          </a:p>
        </p:txBody>
      </p:sp>
      <p:sp>
        <p:nvSpPr>
          <p:cNvPr id="21" name="Google Shape;354;p32">
            <a:extLst>
              <a:ext uri="{FF2B5EF4-FFF2-40B4-BE49-F238E27FC236}">
                <a16:creationId xmlns:a16="http://schemas.microsoft.com/office/drawing/2014/main" id="{3DE12547-E264-44D7-BB4C-9AEC40F18C58}"/>
              </a:ext>
            </a:extLst>
          </p:cNvPr>
          <p:cNvSpPr txBox="1">
            <a:spLocks/>
          </p:cNvSpPr>
          <p:nvPr/>
        </p:nvSpPr>
        <p:spPr>
          <a:xfrm>
            <a:off x="3113691" y="1293941"/>
            <a:ext cx="1959300" cy="1968886"/>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Bef>
                <a:spcPts val="600"/>
              </a:spcBef>
            </a:pPr>
            <a:r>
              <a:rPr lang="en-US" sz="1600" b="1" dirty="0">
                <a:solidFill>
                  <a:srgbClr val="FFC000"/>
                </a:solidFill>
              </a:rPr>
              <a:t>CHỌN XE</a:t>
            </a:r>
          </a:p>
          <a:p>
            <a:pPr>
              <a:spcBef>
                <a:spcPts val="600"/>
              </a:spcBef>
            </a:pPr>
            <a:r>
              <a:rPr lang="en-US" dirty="0" err="1">
                <a:solidFill>
                  <a:schemeClr val="tx1"/>
                </a:solidFill>
                <a:latin typeface="+mj-lt"/>
                <a:ea typeface="Times New Roman" panose="02020603050405020304" pitchFamily="18" charset="0"/>
              </a:rPr>
              <a:t>N</a:t>
            </a:r>
            <a:r>
              <a:rPr lang="en-US" dirty="0" err="1">
                <a:solidFill>
                  <a:schemeClr val="tx1"/>
                </a:solidFill>
                <a:effectLst/>
                <a:latin typeface="+mj-lt"/>
                <a:ea typeface="Times New Roman" panose="02020603050405020304" pitchFamily="18" charset="0"/>
              </a:rPr>
              <a:t>gười</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dùng</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quét</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thẻ</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lên</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đầu</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đọc</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thẻ</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tại</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trạm</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sau</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đó</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chọn</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xe</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mà</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mình</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thích</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Hệ</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thống</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sẽ</a:t>
            </a:r>
            <a:r>
              <a:rPr lang="en-US" dirty="0">
                <a:solidFill>
                  <a:schemeClr val="tx1"/>
                </a:solidFill>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kiểm</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tra</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thẻ</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và</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mở</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khóa</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xe</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đạp</a:t>
            </a:r>
            <a:endParaRPr lang="en-US" dirty="0">
              <a:solidFill>
                <a:schemeClr val="tx1"/>
              </a:solidFill>
              <a:latin typeface="+mj-lt"/>
            </a:endParaRPr>
          </a:p>
        </p:txBody>
      </p:sp>
      <p:sp>
        <p:nvSpPr>
          <p:cNvPr id="22" name="Google Shape;355;p32">
            <a:extLst>
              <a:ext uri="{FF2B5EF4-FFF2-40B4-BE49-F238E27FC236}">
                <a16:creationId xmlns:a16="http://schemas.microsoft.com/office/drawing/2014/main" id="{33645B67-0C92-4198-8381-31CDF8DBD2D8}"/>
              </a:ext>
            </a:extLst>
          </p:cNvPr>
          <p:cNvSpPr txBox="1">
            <a:spLocks/>
          </p:cNvSpPr>
          <p:nvPr/>
        </p:nvSpPr>
        <p:spPr>
          <a:xfrm>
            <a:off x="3154031" y="3087856"/>
            <a:ext cx="1959300" cy="1678209"/>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Bef>
                <a:spcPts val="600"/>
              </a:spcBef>
            </a:pPr>
            <a:r>
              <a:rPr lang="en-US" b="1" dirty="0">
                <a:solidFill>
                  <a:srgbClr val="FFC000"/>
                </a:solidFill>
              </a:rPr>
              <a:t>TRẢ XE</a:t>
            </a:r>
          </a:p>
          <a:p>
            <a:pPr>
              <a:spcBef>
                <a:spcPts val="600"/>
              </a:spcBef>
            </a:pPr>
            <a:r>
              <a:rPr lang="en-US" dirty="0" err="1">
                <a:solidFill>
                  <a:schemeClr val="tx1"/>
                </a:solidFill>
                <a:latin typeface="+mj-lt"/>
                <a:ea typeface="Times New Roman" panose="02020603050405020304" pitchFamily="18" charset="0"/>
              </a:rPr>
              <a:t>C</a:t>
            </a:r>
            <a:r>
              <a:rPr lang="en-US" dirty="0" err="1">
                <a:solidFill>
                  <a:schemeClr val="tx1"/>
                </a:solidFill>
                <a:effectLst/>
                <a:latin typeface="+mj-lt"/>
                <a:ea typeface="Times New Roman" panose="02020603050405020304" pitchFamily="18" charset="0"/>
              </a:rPr>
              <a:t>hỉ</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cần</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đưa</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xe</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vào</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chỗ</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để</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xe</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đạp</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và</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quét</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thẻ</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mượn</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xe</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đạp</a:t>
            </a:r>
            <a:r>
              <a:rPr lang="en-US" dirty="0">
                <a:solidFill>
                  <a:schemeClr val="tx1"/>
                </a:solidFill>
                <a:latin typeface="+mj-lt"/>
                <a:ea typeface="Times New Roman" panose="02020603050405020304" pitchFamily="18" charset="0"/>
              </a:rPr>
              <a:t> </a:t>
            </a:r>
            <a:r>
              <a:rPr lang="en-US" dirty="0" err="1">
                <a:solidFill>
                  <a:schemeClr val="tx1"/>
                </a:solidFill>
                <a:latin typeface="+mj-lt"/>
                <a:ea typeface="Times New Roman" panose="02020603050405020304" pitchFamily="18" charset="0"/>
              </a:rPr>
              <a:t>để</a:t>
            </a:r>
            <a:r>
              <a:rPr lang="en-US" dirty="0">
                <a:solidFill>
                  <a:schemeClr val="tx1"/>
                </a:solidFill>
                <a:latin typeface="+mj-lt"/>
                <a:ea typeface="Times New Roman" panose="02020603050405020304" pitchFamily="18" charset="0"/>
              </a:rPr>
              <a:t> </a:t>
            </a:r>
            <a:r>
              <a:rPr lang="en-US" dirty="0" err="1">
                <a:solidFill>
                  <a:schemeClr val="tx1"/>
                </a:solidFill>
                <a:latin typeface="+mj-lt"/>
                <a:ea typeface="Times New Roman" panose="02020603050405020304" pitchFamily="18" charset="0"/>
              </a:rPr>
              <a:t>tiến</a:t>
            </a:r>
            <a:r>
              <a:rPr lang="en-US" dirty="0">
                <a:solidFill>
                  <a:schemeClr val="tx1"/>
                </a:solidFill>
                <a:latin typeface="+mj-lt"/>
                <a:ea typeface="Times New Roman" panose="02020603050405020304" pitchFamily="18" charset="0"/>
              </a:rPr>
              <a:t> </a:t>
            </a:r>
            <a:r>
              <a:rPr lang="en-US" dirty="0" err="1">
                <a:solidFill>
                  <a:schemeClr val="tx1"/>
                </a:solidFill>
                <a:latin typeface="+mj-lt"/>
                <a:ea typeface="Times New Roman" panose="02020603050405020304" pitchFamily="18" charset="0"/>
              </a:rPr>
              <a:t>hành</a:t>
            </a:r>
            <a:r>
              <a:rPr lang="en-US" dirty="0">
                <a:solidFill>
                  <a:schemeClr val="tx1"/>
                </a:solidFill>
                <a:latin typeface="+mj-lt"/>
                <a:ea typeface="Times New Roman" panose="02020603050405020304" pitchFamily="18" charset="0"/>
              </a:rPr>
              <a:t> </a:t>
            </a:r>
            <a:r>
              <a:rPr lang="en-US" dirty="0" err="1">
                <a:solidFill>
                  <a:schemeClr val="tx1"/>
                </a:solidFill>
                <a:latin typeface="+mj-lt"/>
                <a:ea typeface="Times New Roman" panose="02020603050405020304" pitchFamily="18" charset="0"/>
              </a:rPr>
              <a:t>thanh</a:t>
            </a:r>
            <a:r>
              <a:rPr lang="en-US" dirty="0">
                <a:solidFill>
                  <a:schemeClr val="tx1"/>
                </a:solidFill>
                <a:latin typeface="+mj-lt"/>
                <a:ea typeface="Times New Roman" panose="02020603050405020304" pitchFamily="18" charset="0"/>
              </a:rPr>
              <a:t> </a:t>
            </a:r>
            <a:r>
              <a:rPr lang="en-US" dirty="0" err="1">
                <a:solidFill>
                  <a:schemeClr val="tx1"/>
                </a:solidFill>
                <a:latin typeface="+mj-lt"/>
                <a:ea typeface="Times New Roman" panose="02020603050405020304" pitchFamily="18" charset="0"/>
              </a:rPr>
              <a:t>toán</a:t>
            </a:r>
            <a:endParaRPr lang="en-US" dirty="0">
              <a:solidFill>
                <a:schemeClr val="tx1"/>
              </a:solidFill>
              <a:latin typeface="+mj-lt"/>
            </a:endParaRPr>
          </a:p>
        </p:txBody>
      </p:sp>
      <p:sp>
        <p:nvSpPr>
          <p:cNvPr id="23" name="Google Shape;356;p32">
            <a:extLst>
              <a:ext uri="{FF2B5EF4-FFF2-40B4-BE49-F238E27FC236}">
                <a16:creationId xmlns:a16="http://schemas.microsoft.com/office/drawing/2014/main" id="{1BA4D1AD-D8F7-4E4A-90CE-5D1DA9643FA6}"/>
              </a:ext>
            </a:extLst>
          </p:cNvPr>
          <p:cNvSpPr txBox="1">
            <a:spLocks/>
          </p:cNvSpPr>
          <p:nvPr/>
        </p:nvSpPr>
        <p:spPr>
          <a:xfrm>
            <a:off x="5072991" y="1293941"/>
            <a:ext cx="2103213" cy="20556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rgbClr val="1C4587"/>
              </a:buClr>
              <a:buSzPts val="2400"/>
              <a:buFont typeface="Hind"/>
              <a:buChar char="›"/>
              <a:defRPr sz="2400" b="0" i="0" u="none" strike="noStrike" cap="none">
                <a:solidFill>
                  <a:srgbClr val="FFFFFF"/>
                </a:solidFill>
                <a:latin typeface="Hind"/>
                <a:ea typeface="Hind"/>
                <a:cs typeface="Hind"/>
                <a:sym typeface="Hind"/>
              </a:defRPr>
            </a:lvl1pPr>
            <a:lvl2pPr marL="914400" marR="0" lvl="1" indent="-381000" algn="l" rtl="0">
              <a:lnSpc>
                <a:spcPct val="100000"/>
              </a:lnSpc>
              <a:spcBef>
                <a:spcPts val="0"/>
              </a:spcBef>
              <a:spcAft>
                <a:spcPts val="0"/>
              </a:spcAft>
              <a:buClr>
                <a:srgbClr val="1C4587"/>
              </a:buClr>
              <a:buSzPts val="2400"/>
              <a:buFont typeface="Hind"/>
              <a:buChar char="›"/>
              <a:defRPr sz="2400" b="0" i="0" u="none" strike="noStrike" cap="none">
                <a:solidFill>
                  <a:srgbClr val="FFFFFF"/>
                </a:solidFill>
                <a:latin typeface="Hind"/>
                <a:ea typeface="Hind"/>
                <a:cs typeface="Hind"/>
                <a:sym typeface="Hind"/>
              </a:defRPr>
            </a:lvl2pPr>
            <a:lvl3pPr marL="1371600" marR="0" lvl="2" indent="-381000" algn="l" rtl="0">
              <a:lnSpc>
                <a:spcPct val="100000"/>
              </a:lnSpc>
              <a:spcBef>
                <a:spcPts val="0"/>
              </a:spcBef>
              <a:spcAft>
                <a:spcPts val="0"/>
              </a:spcAft>
              <a:buClr>
                <a:srgbClr val="1C4587"/>
              </a:buClr>
              <a:buSzPts val="2400"/>
              <a:buFont typeface="Hind"/>
              <a:buChar char="›"/>
              <a:defRPr sz="2400" b="0" i="0" u="none" strike="noStrike" cap="none">
                <a:solidFill>
                  <a:srgbClr val="FFFFFF"/>
                </a:solidFill>
                <a:latin typeface="Hind"/>
                <a:ea typeface="Hind"/>
                <a:cs typeface="Hind"/>
                <a:sym typeface="Hind"/>
              </a:defRPr>
            </a:lvl3pPr>
            <a:lvl4pPr marL="1828800" marR="0" lvl="3" indent="-381000" algn="l" rtl="0">
              <a:lnSpc>
                <a:spcPct val="100000"/>
              </a:lnSpc>
              <a:spcBef>
                <a:spcPts val="0"/>
              </a:spcBef>
              <a:spcAft>
                <a:spcPts val="0"/>
              </a:spcAft>
              <a:buClr>
                <a:srgbClr val="1C4587"/>
              </a:buClr>
              <a:buSzPts val="2400"/>
              <a:buFont typeface="Hind"/>
              <a:buChar char="›"/>
              <a:defRPr sz="2400" b="0" i="0" u="none" strike="noStrike" cap="none">
                <a:solidFill>
                  <a:srgbClr val="FFFFFF"/>
                </a:solidFill>
                <a:latin typeface="Hind"/>
                <a:ea typeface="Hind"/>
                <a:cs typeface="Hind"/>
                <a:sym typeface="Hind"/>
              </a:defRPr>
            </a:lvl4pPr>
            <a:lvl5pPr marL="2286000" marR="0" lvl="4" indent="-381000" algn="l" rtl="0">
              <a:lnSpc>
                <a:spcPct val="100000"/>
              </a:lnSpc>
              <a:spcBef>
                <a:spcPts val="0"/>
              </a:spcBef>
              <a:spcAft>
                <a:spcPts val="0"/>
              </a:spcAft>
              <a:buClr>
                <a:srgbClr val="1C4587"/>
              </a:buClr>
              <a:buSzPts val="2400"/>
              <a:buFont typeface="Hind"/>
              <a:buChar char="›"/>
              <a:defRPr sz="2400" b="0" i="0" u="none" strike="noStrike" cap="none">
                <a:solidFill>
                  <a:srgbClr val="FFFFFF"/>
                </a:solidFill>
                <a:latin typeface="Hind"/>
                <a:ea typeface="Hind"/>
                <a:cs typeface="Hind"/>
                <a:sym typeface="Hind"/>
              </a:defRPr>
            </a:lvl5pPr>
            <a:lvl6pPr marL="2743200" marR="0" lvl="5" indent="-381000" algn="l" rtl="0">
              <a:lnSpc>
                <a:spcPct val="100000"/>
              </a:lnSpc>
              <a:spcBef>
                <a:spcPts val="0"/>
              </a:spcBef>
              <a:spcAft>
                <a:spcPts val="0"/>
              </a:spcAft>
              <a:buClr>
                <a:srgbClr val="1C4587"/>
              </a:buClr>
              <a:buSzPts val="2400"/>
              <a:buFont typeface="Hind"/>
              <a:buChar char="›"/>
              <a:defRPr sz="2400" b="0" i="0" u="none" strike="noStrike" cap="none">
                <a:solidFill>
                  <a:srgbClr val="FFFFFF"/>
                </a:solidFill>
                <a:latin typeface="Hind"/>
                <a:ea typeface="Hind"/>
                <a:cs typeface="Hind"/>
                <a:sym typeface="Hind"/>
              </a:defRPr>
            </a:lvl6pPr>
            <a:lvl7pPr marL="3200400" marR="0" lvl="6" indent="-381000" algn="l" rtl="0">
              <a:lnSpc>
                <a:spcPct val="100000"/>
              </a:lnSpc>
              <a:spcBef>
                <a:spcPts val="0"/>
              </a:spcBef>
              <a:spcAft>
                <a:spcPts val="0"/>
              </a:spcAft>
              <a:buClr>
                <a:srgbClr val="1C4587"/>
              </a:buClr>
              <a:buSzPts val="2400"/>
              <a:buFont typeface="Hind"/>
              <a:buChar char="›"/>
              <a:defRPr sz="2400" b="0" i="0" u="none" strike="noStrike" cap="none">
                <a:solidFill>
                  <a:srgbClr val="FFFFFF"/>
                </a:solidFill>
                <a:latin typeface="Hind"/>
                <a:ea typeface="Hind"/>
                <a:cs typeface="Hind"/>
                <a:sym typeface="Hind"/>
              </a:defRPr>
            </a:lvl7pPr>
            <a:lvl8pPr marL="3657600" marR="0" lvl="7" indent="-381000" algn="l" rtl="0">
              <a:lnSpc>
                <a:spcPct val="100000"/>
              </a:lnSpc>
              <a:spcBef>
                <a:spcPts val="0"/>
              </a:spcBef>
              <a:spcAft>
                <a:spcPts val="0"/>
              </a:spcAft>
              <a:buClr>
                <a:srgbClr val="1C4587"/>
              </a:buClr>
              <a:buSzPts val="2400"/>
              <a:buFont typeface="Hind"/>
              <a:buChar char="›"/>
              <a:defRPr sz="2400" b="0" i="0" u="none" strike="noStrike" cap="none">
                <a:solidFill>
                  <a:srgbClr val="FFFFFF"/>
                </a:solidFill>
                <a:latin typeface="Hind"/>
                <a:ea typeface="Hind"/>
                <a:cs typeface="Hind"/>
                <a:sym typeface="Hind"/>
              </a:defRPr>
            </a:lvl8pPr>
            <a:lvl9pPr marL="4114800" marR="0" lvl="8" indent="-381000" algn="l" rtl="0">
              <a:lnSpc>
                <a:spcPct val="100000"/>
              </a:lnSpc>
              <a:spcBef>
                <a:spcPts val="0"/>
              </a:spcBef>
              <a:spcAft>
                <a:spcPts val="0"/>
              </a:spcAft>
              <a:buClr>
                <a:srgbClr val="1C4587"/>
              </a:buClr>
              <a:buSzPts val="2400"/>
              <a:buFont typeface="Hind"/>
              <a:buChar char="»"/>
              <a:defRPr sz="2400" b="0" i="0" u="none" strike="noStrike" cap="none">
                <a:solidFill>
                  <a:srgbClr val="FFFFFF"/>
                </a:solidFill>
                <a:latin typeface="Hind"/>
                <a:ea typeface="Hind"/>
                <a:cs typeface="Hind"/>
                <a:sym typeface="Hind"/>
              </a:defRPr>
            </a:lvl9pPr>
          </a:lstStyle>
          <a:p>
            <a:pPr marL="0" indent="0">
              <a:buFont typeface="Hind"/>
              <a:buNone/>
            </a:pPr>
            <a:r>
              <a:rPr lang="en-US" sz="1400" b="1" dirty="0">
                <a:solidFill>
                  <a:srgbClr val="FFC000"/>
                </a:solidFill>
                <a:latin typeface="+mj-lt"/>
              </a:rPr>
              <a:t>HOÀN TRẢ THẺ</a:t>
            </a:r>
          </a:p>
          <a:p>
            <a:pPr marL="0" indent="0">
              <a:buFont typeface="Hind"/>
              <a:buNone/>
            </a:pPr>
            <a:r>
              <a:rPr lang="en-US" sz="1400" dirty="0" err="1">
                <a:solidFill>
                  <a:schemeClr val="tx1"/>
                </a:solidFill>
                <a:latin typeface="+mj-lt"/>
                <a:ea typeface="Times New Roman" panose="02020603050405020304" pitchFamily="18" charset="0"/>
              </a:rPr>
              <a:t>Đưa</a:t>
            </a:r>
            <a:r>
              <a:rPr lang="en-US" sz="1400" dirty="0">
                <a:solidFill>
                  <a:schemeClr val="tx1"/>
                </a:solidFill>
                <a:latin typeface="+mj-lt"/>
                <a:ea typeface="Times New Roman" panose="02020603050405020304" pitchFamily="18" charset="0"/>
              </a:rPr>
              <a:t> </a:t>
            </a:r>
            <a:r>
              <a:rPr lang="en-US" sz="1400" dirty="0" err="1">
                <a:solidFill>
                  <a:schemeClr val="tx1"/>
                </a:solidFill>
                <a:effectLst/>
                <a:latin typeface="+mj-lt"/>
                <a:ea typeface="Times New Roman" panose="02020603050405020304" pitchFamily="18" charset="0"/>
              </a:rPr>
              <a:t>thẻ</a:t>
            </a:r>
            <a:r>
              <a:rPr lang="en-US" sz="1400" dirty="0">
                <a:solidFill>
                  <a:schemeClr val="tx1"/>
                </a:solidFill>
                <a:effectLst/>
                <a:latin typeface="+mj-lt"/>
                <a:ea typeface="Times New Roman" panose="02020603050405020304" pitchFamily="18" charset="0"/>
              </a:rPr>
              <a:t> </a:t>
            </a:r>
            <a:r>
              <a:rPr lang="en-US" sz="1400" dirty="0" err="1">
                <a:solidFill>
                  <a:schemeClr val="tx1"/>
                </a:solidFill>
                <a:effectLst/>
                <a:latin typeface="+mj-lt"/>
                <a:ea typeface="Times New Roman" panose="02020603050405020304" pitchFamily="18" charset="0"/>
              </a:rPr>
              <a:t>mượn</a:t>
            </a:r>
            <a:r>
              <a:rPr lang="en-US" sz="1400" dirty="0">
                <a:solidFill>
                  <a:schemeClr val="tx1"/>
                </a:solidFill>
                <a:effectLst/>
                <a:latin typeface="+mj-lt"/>
                <a:ea typeface="Times New Roman" panose="02020603050405020304" pitchFamily="18" charset="0"/>
              </a:rPr>
              <a:t> </a:t>
            </a:r>
            <a:r>
              <a:rPr lang="en-US" sz="1400" dirty="0" err="1">
                <a:solidFill>
                  <a:schemeClr val="tx1"/>
                </a:solidFill>
                <a:effectLst/>
                <a:latin typeface="+mj-lt"/>
                <a:ea typeface="Times New Roman" panose="02020603050405020304" pitchFamily="18" charset="0"/>
              </a:rPr>
              <a:t>xe</a:t>
            </a:r>
            <a:r>
              <a:rPr lang="en-US" sz="1400" dirty="0">
                <a:solidFill>
                  <a:schemeClr val="tx1"/>
                </a:solidFill>
                <a:effectLst/>
                <a:latin typeface="+mj-lt"/>
                <a:ea typeface="Times New Roman" panose="02020603050405020304" pitchFamily="18" charset="0"/>
              </a:rPr>
              <a:t> </a:t>
            </a:r>
            <a:r>
              <a:rPr lang="en-US" sz="1400" dirty="0" err="1">
                <a:solidFill>
                  <a:schemeClr val="tx1"/>
                </a:solidFill>
                <a:effectLst/>
                <a:latin typeface="+mj-lt"/>
                <a:ea typeface="Times New Roman" panose="02020603050405020304" pitchFamily="18" charset="0"/>
              </a:rPr>
              <a:t>đạp</a:t>
            </a:r>
            <a:r>
              <a:rPr lang="en-US" sz="1400" dirty="0">
                <a:solidFill>
                  <a:schemeClr val="tx1"/>
                </a:solidFill>
                <a:effectLst/>
                <a:latin typeface="+mj-lt"/>
                <a:ea typeface="Times New Roman" panose="02020603050405020304" pitchFamily="18" charset="0"/>
              </a:rPr>
              <a:t> </a:t>
            </a:r>
            <a:r>
              <a:rPr lang="en-US" sz="1400" dirty="0" err="1">
                <a:solidFill>
                  <a:schemeClr val="tx1"/>
                </a:solidFill>
                <a:effectLst/>
                <a:latin typeface="+mj-lt"/>
                <a:ea typeface="Times New Roman" panose="02020603050405020304" pitchFamily="18" charset="0"/>
              </a:rPr>
              <a:t>vào</a:t>
            </a:r>
            <a:r>
              <a:rPr lang="en-US" sz="1400" dirty="0">
                <a:solidFill>
                  <a:schemeClr val="tx1"/>
                </a:solidFill>
                <a:effectLst/>
                <a:latin typeface="+mj-lt"/>
                <a:ea typeface="Times New Roman" panose="02020603050405020304" pitchFamily="18" charset="0"/>
              </a:rPr>
              <a:t> </a:t>
            </a:r>
            <a:r>
              <a:rPr lang="en-US" sz="1400" dirty="0" err="1">
                <a:solidFill>
                  <a:schemeClr val="tx1"/>
                </a:solidFill>
                <a:effectLst/>
                <a:latin typeface="+mj-lt"/>
                <a:ea typeface="Times New Roman" panose="02020603050405020304" pitchFamily="18" charset="0"/>
              </a:rPr>
              <a:t>máy</a:t>
            </a:r>
            <a:r>
              <a:rPr lang="en-US" sz="1400" dirty="0">
                <a:solidFill>
                  <a:schemeClr val="tx1"/>
                </a:solidFill>
                <a:effectLst/>
                <a:latin typeface="+mj-lt"/>
                <a:ea typeface="Times New Roman" panose="02020603050405020304" pitchFamily="18" charset="0"/>
              </a:rPr>
              <a:t> </a:t>
            </a:r>
            <a:r>
              <a:rPr lang="en-US" sz="1400" dirty="0" err="1">
                <a:solidFill>
                  <a:schemeClr val="tx1"/>
                </a:solidFill>
                <a:effectLst/>
                <a:latin typeface="+mj-lt"/>
                <a:ea typeface="Times New Roman" panose="02020603050405020304" pitchFamily="18" charset="0"/>
              </a:rPr>
              <a:t>và</a:t>
            </a:r>
            <a:r>
              <a:rPr lang="en-US" sz="1400" dirty="0">
                <a:solidFill>
                  <a:schemeClr val="tx1"/>
                </a:solidFill>
                <a:effectLst/>
                <a:latin typeface="+mj-lt"/>
                <a:ea typeface="Times New Roman" panose="02020603050405020304" pitchFamily="18" charset="0"/>
              </a:rPr>
              <a:t> </a:t>
            </a:r>
            <a:r>
              <a:rPr lang="en-US" sz="1400" dirty="0" err="1">
                <a:solidFill>
                  <a:schemeClr val="tx1"/>
                </a:solidFill>
                <a:effectLst/>
                <a:latin typeface="+mj-lt"/>
                <a:ea typeface="Times New Roman" panose="02020603050405020304" pitchFamily="18" charset="0"/>
              </a:rPr>
              <a:t>xác</a:t>
            </a:r>
            <a:r>
              <a:rPr lang="en-US" sz="1400" dirty="0">
                <a:solidFill>
                  <a:schemeClr val="tx1"/>
                </a:solidFill>
                <a:effectLst/>
                <a:latin typeface="+mj-lt"/>
                <a:ea typeface="Times New Roman" panose="02020603050405020304" pitchFamily="18" charset="0"/>
              </a:rPr>
              <a:t> </a:t>
            </a:r>
            <a:r>
              <a:rPr lang="en-US" sz="1400" dirty="0" err="1">
                <a:solidFill>
                  <a:schemeClr val="tx1"/>
                </a:solidFill>
                <a:effectLst/>
                <a:latin typeface="+mj-lt"/>
                <a:ea typeface="Times New Roman" panose="02020603050405020304" pitchFamily="18" charset="0"/>
              </a:rPr>
              <a:t>nhận</a:t>
            </a:r>
            <a:r>
              <a:rPr lang="en-US" sz="1400" dirty="0">
                <a:solidFill>
                  <a:schemeClr val="tx1"/>
                </a:solidFill>
                <a:effectLst/>
                <a:latin typeface="+mj-lt"/>
                <a:ea typeface="Times New Roman" panose="02020603050405020304" pitchFamily="18" charset="0"/>
              </a:rPr>
              <a:t> </a:t>
            </a:r>
            <a:r>
              <a:rPr lang="en-US" sz="1400" dirty="0" err="1">
                <a:solidFill>
                  <a:schemeClr val="tx1"/>
                </a:solidFill>
                <a:effectLst/>
                <a:latin typeface="+mj-lt"/>
                <a:ea typeface="Times New Roman" panose="02020603050405020304" pitchFamily="18" charset="0"/>
              </a:rPr>
              <a:t>hoàn</a:t>
            </a:r>
            <a:r>
              <a:rPr lang="en-US" sz="1400" dirty="0">
                <a:solidFill>
                  <a:schemeClr val="tx1"/>
                </a:solidFill>
                <a:effectLst/>
                <a:latin typeface="+mj-lt"/>
                <a:ea typeface="Times New Roman" panose="02020603050405020304" pitchFamily="18" charset="0"/>
              </a:rPr>
              <a:t> </a:t>
            </a:r>
            <a:r>
              <a:rPr lang="en-US" sz="1400" dirty="0" err="1">
                <a:solidFill>
                  <a:schemeClr val="tx1"/>
                </a:solidFill>
                <a:effectLst/>
                <a:latin typeface="+mj-lt"/>
                <a:ea typeface="Times New Roman" panose="02020603050405020304" pitchFamily="18" charset="0"/>
              </a:rPr>
              <a:t>trả</a:t>
            </a:r>
            <a:r>
              <a:rPr lang="en-US" sz="1400" dirty="0">
                <a:solidFill>
                  <a:schemeClr val="tx1"/>
                </a:solidFill>
                <a:effectLst/>
                <a:latin typeface="+mj-lt"/>
                <a:ea typeface="Times New Roman" panose="02020603050405020304" pitchFamily="18" charset="0"/>
              </a:rPr>
              <a:t> </a:t>
            </a:r>
            <a:r>
              <a:rPr lang="en-US" sz="1400" dirty="0" err="1">
                <a:solidFill>
                  <a:schemeClr val="tx1"/>
                </a:solidFill>
                <a:effectLst/>
                <a:latin typeface="+mj-lt"/>
                <a:ea typeface="Times New Roman" panose="02020603050405020304" pitchFamily="18" charset="0"/>
              </a:rPr>
              <a:t>thẻ</a:t>
            </a:r>
            <a:r>
              <a:rPr lang="en-US" sz="1400" dirty="0">
                <a:solidFill>
                  <a:schemeClr val="tx1"/>
                </a:solidFill>
                <a:effectLst/>
                <a:latin typeface="+mj-lt"/>
                <a:ea typeface="Times New Roman" panose="02020603050405020304" pitchFamily="18" charset="0"/>
              </a:rPr>
              <a:t>. </a:t>
            </a:r>
            <a:r>
              <a:rPr lang="en-US" sz="1400" dirty="0" err="1">
                <a:solidFill>
                  <a:schemeClr val="tx1"/>
                </a:solidFill>
                <a:effectLst/>
                <a:latin typeface="+mj-lt"/>
                <a:ea typeface="Times New Roman" panose="02020603050405020304" pitchFamily="18" charset="0"/>
              </a:rPr>
              <a:t>Nếu</a:t>
            </a:r>
            <a:r>
              <a:rPr lang="en-US" sz="1400" dirty="0">
                <a:solidFill>
                  <a:schemeClr val="tx1"/>
                </a:solidFill>
                <a:effectLst/>
                <a:latin typeface="+mj-lt"/>
                <a:ea typeface="Times New Roman" panose="02020603050405020304" pitchFamily="18" charset="0"/>
              </a:rPr>
              <a:t> </a:t>
            </a:r>
            <a:r>
              <a:rPr lang="en-US" sz="1400" dirty="0" err="1">
                <a:solidFill>
                  <a:schemeClr val="tx1"/>
                </a:solidFill>
                <a:effectLst/>
                <a:latin typeface="+mj-lt"/>
                <a:ea typeface="Times New Roman" panose="02020603050405020304" pitchFamily="18" charset="0"/>
              </a:rPr>
              <a:t>là</a:t>
            </a:r>
            <a:r>
              <a:rPr lang="en-US" sz="1400" dirty="0">
                <a:solidFill>
                  <a:schemeClr val="tx1"/>
                </a:solidFill>
                <a:effectLst/>
                <a:latin typeface="+mj-lt"/>
                <a:ea typeface="Times New Roman" panose="02020603050405020304" pitchFamily="18" charset="0"/>
              </a:rPr>
              <a:t> </a:t>
            </a:r>
            <a:r>
              <a:rPr lang="en-US" sz="1400" dirty="0" err="1">
                <a:solidFill>
                  <a:schemeClr val="tx1"/>
                </a:solidFill>
                <a:effectLst/>
                <a:latin typeface="+mj-lt"/>
                <a:ea typeface="Times New Roman" panose="02020603050405020304" pitchFamily="18" charset="0"/>
              </a:rPr>
              <a:t>thẻ</a:t>
            </a:r>
            <a:r>
              <a:rPr lang="en-US" sz="1400" dirty="0">
                <a:solidFill>
                  <a:schemeClr val="tx1"/>
                </a:solidFill>
                <a:effectLst/>
                <a:latin typeface="+mj-lt"/>
                <a:ea typeface="Times New Roman" panose="02020603050405020304" pitchFamily="18" charset="0"/>
              </a:rPr>
              <a:t> </a:t>
            </a:r>
            <a:r>
              <a:rPr lang="en-US" sz="1400" dirty="0" err="1">
                <a:solidFill>
                  <a:schemeClr val="tx1"/>
                </a:solidFill>
                <a:effectLst/>
                <a:latin typeface="+mj-lt"/>
                <a:ea typeface="Times New Roman" panose="02020603050405020304" pitchFamily="18" charset="0"/>
              </a:rPr>
              <a:t>trả</a:t>
            </a:r>
            <a:r>
              <a:rPr lang="en-US" sz="1400" dirty="0">
                <a:solidFill>
                  <a:schemeClr val="tx1"/>
                </a:solidFill>
                <a:effectLst/>
                <a:latin typeface="+mj-lt"/>
                <a:ea typeface="Times New Roman" panose="02020603050405020304" pitchFamily="18" charset="0"/>
              </a:rPr>
              <a:t> </a:t>
            </a:r>
            <a:r>
              <a:rPr lang="en-US" sz="1400" dirty="0" err="1">
                <a:solidFill>
                  <a:schemeClr val="tx1"/>
                </a:solidFill>
                <a:effectLst/>
                <a:latin typeface="+mj-lt"/>
                <a:ea typeface="Times New Roman" panose="02020603050405020304" pitchFamily="18" charset="0"/>
              </a:rPr>
              <a:t>trước</a:t>
            </a:r>
            <a:r>
              <a:rPr lang="en-US" sz="1400" dirty="0">
                <a:solidFill>
                  <a:schemeClr val="tx1"/>
                </a:solidFill>
                <a:effectLst/>
                <a:latin typeface="+mj-lt"/>
                <a:ea typeface="Times New Roman" panose="02020603050405020304" pitchFamily="18" charset="0"/>
              </a:rPr>
              <a:t> </a:t>
            </a:r>
            <a:r>
              <a:rPr lang="en-US" sz="1400" dirty="0" err="1">
                <a:solidFill>
                  <a:schemeClr val="tx1"/>
                </a:solidFill>
                <a:effectLst/>
                <a:latin typeface="+mj-lt"/>
                <a:ea typeface="Times New Roman" panose="02020603050405020304" pitchFamily="18" charset="0"/>
              </a:rPr>
              <a:t>thì</a:t>
            </a:r>
            <a:r>
              <a:rPr lang="en-US" sz="1400" dirty="0">
                <a:solidFill>
                  <a:schemeClr val="tx1"/>
                </a:solidFill>
                <a:effectLst/>
                <a:latin typeface="+mj-lt"/>
                <a:ea typeface="Times New Roman" panose="02020603050405020304" pitchFamily="18" charset="0"/>
              </a:rPr>
              <a:t> </a:t>
            </a:r>
            <a:r>
              <a:rPr lang="en-US" sz="1400" dirty="0" err="1">
                <a:solidFill>
                  <a:schemeClr val="tx1"/>
                </a:solidFill>
                <a:effectLst/>
                <a:latin typeface="+mj-lt"/>
                <a:ea typeface="Times New Roman" panose="02020603050405020304" pitchFamily="18" charset="0"/>
              </a:rPr>
              <a:t>hệ</a:t>
            </a:r>
            <a:r>
              <a:rPr lang="en-US" sz="1400" dirty="0">
                <a:solidFill>
                  <a:schemeClr val="tx1"/>
                </a:solidFill>
                <a:effectLst/>
                <a:latin typeface="+mj-lt"/>
                <a:ea typeface="Times New Roman" panose="02020603050405020304" pitchFamily="18" charset="0"/>
              </a:rPr>
              <a:t> </a:t>
            </a:r>
            <a:r>
              <a:rPr lang="en-US" sz="1400" dirty="0" err="1">
                <a:solidFill>
                  <a:schemeClr val="tx1"/>
                </a:solidFill>
                <a:effectLst/>
                <a:latin typeface="+mj-lt"/>
                <a:ea typeface="Times New Roman" panose="02020603050405020304" pitchFamily="18" charset="0"/>
              </a:rPr>
              <a:t>thống</a:t>
            </a:r>
            <a:r>
              <a:rPr lang="en-US" sz="1400" dirty="0">
                <a:solidFill>
                  <a:schemeClr val="tx1"/>
                </a:solidFill>
                <a:effectLst/>
                <a:latin typeface="+mj-lt"/>
                <a:ea typeface="Times New Roman" panose="02020603050405020304" pitchFamily="18" charset="0"/>
              </a:rPr>
              <a:t> </a:t>
            </a:r>
            <a:r>
              <a:rPr lang="en-US" sz="1400" dirty="0" err="1">
                <a:solidFill>
                  <a:schemeClr val="tx1"/>
                </a:solidFill>
                <a:effectLst/>
                <a:latin typeface="+mj-lt"/>
                <a:ea typeface="Times New Roman" panose="02020603050405020304" pitchFamily="18" charset="0"/>
              </a:rPr>
              <a:t>hoàn</a:t>
            </a:r>
            <a:r>
              <a:rPr lang="en-US" sz="1400" dirty="0">
                <a:solidFill>
                  <a:schemeClr val="tx1"/>
                </a:solidFill>
                <a:effectLst/>
                <a:latin typeface="+mj-lt"/>
                <a:ea typeface="Times New Roman" panose="02020603050405020304" pitchFamily="18" charset="0"/>
              </a:rPr>
              <a:t> </a:t>
            </a:r>
            <a:r>
              <a:rPr lang="en-US" sz="1400" dirty="0" err="1">
                <a:solidFill>
                  <a:schemeClr val="tx1"/>
                </a:solidFill>
                <a:effectLst/>
                <a:latin typeface="+mj-lt"/>
                <a:ea typeface="Times New Roman" panose="02020603050405020304" pitchFamily="18" charset="0"/>
              </a:rPr>
              <a:t>trả</a:t>
            </a:r>
            <a:r>
              <a:rPr lang="en-US" sz="1400" dirty="0">
                <a:solidFill>
                  <a:schemeClr val="tx1"/>
                </a:solidFill>
                <a:effectLst/>
                <a:latin typeface="+mj-lt"/>
                <a:ea typeface="Times New Roman" panose="02020603050405020304" pitchFamily="18" charset="0"/>
              </a:rPr>
              <a:t> </a:t>
            </a:r>
            <a:r>
              <a:rPr lang="en-US" sz="1400" dirty="0" err="1">
                <a:solidFill>
                  <a:schemeClr val="tx1"/>
                </a:solidFill>
                <a:effectLst/>
                <a:latin typeface="+mj-lt"/>
                <a:ea typeface="Times New Roman" panose="02020603050405020304" pitchFamily="18" charset="0"/>
              </a:rPr>
              <a:t>số</a:t>
            </a:r>
            <a:r>
              <a:rPr lang="en-US" sz="1400" dirty="0">
                <a:solidFill>
                  <a:schemeClr val="tx1"/>
                </a:solidFill>
                <a:effectLst/>
                <a:latin typeface="+mj-lt"/>
                <a:ea typeface="Times New Roman" panose="02020603050405020304" pitchFamily="18" charset="0"/>
              </a:rPr>
              <a:t> </a:t>
            </a:r>
            <a:r>
              <a:rPr lang="en-US" sz="1400" dirty="0" err="1">
                <a:solidFill>
                  <a:schemeClr val="tx1"/>
                </a:solidFill>
                <a:effectLst/>
                <a:latin typeface="+mj-lt"/>
                <a:ea typeface="Times New Roman" panose="02020603050405020304" pitchFamily="18" charset="0"/>
              </a:rPr>
              <a:t>tiền</a:t>
            </a:r>
            <a:r>
              <a:rPr lang="en-US" sz="1400" dirty="0">
                <a:solidFill>
                  <a:schemeClr val="tx1"/>
                </a:solidFill>
                <a:effectLst/>
                <a:latin typeface="+mj-lt"/>
                <a:ea typeface="Times New Roman" panose="02020603050405020304" pitchFamily="18" charset="0"/>
              </a:rPr>
              <a:t> </a:t>
            </a:r>
            <a:r>
              <a:rPr lang="en-US" sz="1400" dirty="0" err="1">
                <a:solidFill>
                  <a:schemeClr val="tx1"/>
                </a:solidFill>
                <a:effectLst/>
                <a:latin typeface="+mj-lt"/>
                <a:ea typeface="Times New Roman" panose="02020603050405020304" pitchFamily="18" charset="0"/>
              </a:rPr>
              <a:t>còn</a:t>
            </a:r>
            <a:r>
              <a:rPr lang="en-US" sz="1400" dirty="0">
                <a:solidFill>
                  <a:schemeClr val="tx1"/>
                </a:solidFill>
                <a:effectLst/>
                <a:latin typeface="+mj-lt"/>
                <a:ea typeface="Times New Roman" panose="02020603050405020304" pitchFamily="18" charset="0"/>
              </a:rPr>
              <a:t> </a:t>
            </a:r>
            <a:r>
              <a:rPr lang="en-US" sz="1400" dirty="0" err="1">
                <a:solidFill>
                  <a:schemeClr val="tx1"/>
                </a:solidFill>
                <a:effectLst/>
                <a:latin typeface="+mj-lt"/>
                <a:ea typeface="Times New Roman" panose="02020603050405020304" pitchFamily="18" charset="0"/>
              </a:rPr>
              <a:t>lại</a:t>
            </a:r>
            <a:r>
              <a:rPr lang="en-US" sz="1400" dirty="0">
                <a:solidFill>
                  <a:schemeClr val="tx1"/>
                </a:solidFill>
                <a:effectLst/>
                <a:latin typeface="+mj-lt"/>
                <a:ea typeface="Times New Roman" panose="02020603050405020304" pitchFamily="18" charset="0"/>
              </a:rPr>
              <a:t> </a:t>
            </a:r>
            <a:r>
              <a:rPr lang="en-US" sz="1400" dirty="0" err="1">
                <a:solidFill>
                  <a:schemeClr val="tx1"/>
                </a:solidFill>
                <a:effectLst/>
                <a:latin typeface="+mj-lt"/>
                <a:ea typeface="Times New Roman" panose="02020603050405020304" pitchFamily="18" charset="0"/>
              </a:rPr>
              <a:t>trong</a:t>
            </a:r>
            <a:r>
              <a:rPr lang="en-US" sz="1400" dirty="0">
                <a:solidFill>
                  <a:schemeClr val="tx1"/>
                </a:solidFill>
                <a:effectLst/>
                <a:latin typeface="+mj-lt"/>
                <a:ea typeface="Times New Roman" panose="02020603050405020304" pitchFamily="18" charset="0"/>
              </a:rPr>
              <a:t> </a:t>
            </a:r>
            <a:r>
              <a:rPr lang="en-US" sz="1400" dirty="0" err="1">
                <a:solidFill>
                  <a:schemeClr val="tx1"/>
                </a:solidFill>
                <a:effectLst/>
                <a:latin typeface="+mj-lt"/>
                <a:ea typeface="Times New Roman" panose="02020603050405020304" pitchFamily="18" charset="0"/>
              </a:rPr>
              <a:t>thẻ</a:t>
            </a:r>
            <a:r>
              <a:rPr lang="en-US" sz="1400" dirty="0">
                <a:solidFill>
                  <a:schemeClr val="tx1"/>
                </a:solidFill>
                <a:effectLst/>
                <a:latin typeface="+mj-lt"/>
                <a:ea typeface="Times New Roman" panose="02020603050405020304" pitchFamily="18" charset="0"/>
              </a:rPr>
              <a:t>. </a:t>
            </a:r>
            <a:r>
              <a:rPr lang="en-US" sz="1400" dirty="0" err="1">
                <a:solidFill>
                  <a:schemeClr val="tx1"/>
                </a:solidFill>
                <a:latin typeface="+mj-lt"/>
                <a:ea typeface="Times New Roman" panose="02020603050405020304" pitchFamily="18" charset="0"/>
              </a:rPr>
              <a:t>H</a:t>
            </a:r>
            <a:r>
              <a:rPr lang="en-US" sz="1400" dirty="0" err="1">
                <a:solidFill>
                  <a:schemeClr val="tx1"/>
                </a:solidFill>
                <a:effectLst/>
                <a:latin typeface="+mj-lt"/>
                <a:ea typeface="Times New Roman" panose="02020603050405020304" pitchFamily="18" charset="0"/>
              </a:rPr>
              <a:t>ệ</a:t>
            </a:r>
            <a:r>
              <a:rPr lang="en-US" sz="1400" dirty="0">
                <a:solidFill>
                  <a:schemeClr val="tx1"/>
                </a:solidFill>
                <a:effectLst/>
                <a:latin typeface="+mj-lt"/>
                <a:ea typeface="Times New Roman" panose="02020603050405020304" pitchFamily="18" charset="0"/>
              </a:rPr>
              <a:t> </a:t>
            </a:r>
            <a:r>
              <a:rPr lang="en-US" sz="1400" dirty="0" err="1">
                <a:solidFill>
                  <a:schemeClr val="tx1"/>
                </a:solidFill>
                <a:effectLst/>
                <a:latin typeface="+mj-lt"/>
                <a:ea typeface="Times New Roman" panose="02020603050405020304" pitchFamily="18" charset="0"/>
              </a:rPr>
              <a:t>thống</a:t>
            </a:r>
            <a:r>
              <a:rPr lang="en-US" sz="1400" dirty="0">
                <a:solidFill>
                  <a:schemeClr val="tx1"/>
                </a:solidFill>
                <a:effectLst/>
                <a:latin typeface="+mj-lt"/>
                <a:ea typeface="Times New Roman" panose="02020603050405020304" pitchFamily="18" charset="0"/>
              </a:rPr>
              <a:t> </a:t>
            </a:r>
            <a:r>
              <a:rPr lang="en-US" sz="1400" dirty="0" err="1">
                <a:solidFill>
                  <a:schemeClr val="tx1"/>
                </a:solidFill>
                <a:effectLst/>
                <a:latin typeface="+mj-lt"/>
                <a:ea typeface="Times New Roman" panose="02020603050405020304" pitchFamily="18" charset="0"/>
              </a:rPr>
              <a:t>sẽ</a:t>
            </a:r>
            <a:r>
              <a:rPr lang="en-US" sz="1400" dirty="0">
                <a:solidFill>
                  <a:schemeClr val="tx1"/>
                </a:solidFill>
                <a:effectLst/>
                <a:latin typeface="+mj-lt"/>
                <a:ea typeface="Times New Roman" panose="02020603050405020304" pitchFamily="18" charset="0"/>
              </a:rPr>
              <a:t> reset </a:t>
            </a:r>
            <a:r>
              <a:rPr lang="en-US" sz="1400" dirty="0" err="1">
                <a:solidFill>
                  <a:schemeClr val="tx1"/>
                </a:solidFill>
                <a:effectLst/>
                <a:latin typeface="+mj-lt"/>
                <a:ea typeface="Times New Roman" panose="02020603050405020304" pitchFamily="18" charset="0"/>
              </a:rPr>
              <a:t>thẻ</a:t>
            </a:r>
            <a:r>
              <a:rPr lang="en-US" sz="1400" dirty="0">
                <a:solidFill>
                  <a:schemeClr val="tx1"/>
                </a:solidFill>
                <a:effectLst/>
                <a:latin typeface="+mj-lt"/>
                <a:ea typeface="Times New Roman" panose="02020603050405020304" pitchFamily="18" charset="0"/>
              </a:rPr>
              <a:t> </a:t>
            </a:r>
            <a:r>
              <a:rPr lang="en-US" sz="1400" dirty="0" err="1">
                <a:solidFill>
                  <a:schemeClr val="tx1"/>
                </a:solidFill>
                <a:effectLst/>
                <a:latin typeface="+mj-lt"/>
                <a:ea typeface="Times New Roman" panose="02020603050405020304" pitchFamily="18" charset="0"/>
              </a:rPr>
              <a:t>mượn</a:t>
            </a:r>
            <a:r>
              <a:rPr lang="en-US" sz="1400" dirty="0">
                <a:solidFill>
                  <a:schemeClr val="tx1"/>
                </a:solidFill>
                <a:effectLst/>
                <a:latin typeface="+mj-lt"/>
                <a:ea typeface="Times New Roman" panose="02020603050405020304" pitchFamily="18" charset="0"/>
              </a:rPr>
              <a:t> </a:t>
            </a:r>
            <a:r>
              <a:rPr lang="en-US" sz="1400" dirty="0" err="1">
                <a:solidFill>
                  <a:schemeClr val="tx1"/>
                </a:solidFill>
                <a:effectLst/>
                <a:latin typeface="+mj-lt"/>
                <a:ea typeface="Times New Roman" panose="02020603050405020304" pitchFamily="18" charset="0"/>
              </a:rPr>
              <a:t>lại</a:t>
            </a:r>
            <a:endParaRPr lang="en-US" sz="1400" dirty="0">
              <a:solidFill>
                <a:schemeClr val="tx1"/>
              </a:solidFill>
              <a:latin typeface="+mj-lt"/>
            </a:endParaRPr>
          </a:p>
        </p:txBody>
      </p:sp>
      <p:sp>
        <p:nvSpPr>
          <p:cNvPr id="24" name="Google Shape;357;p32">
            <a:extLst>
              <a:ext uri="{FF2B5EF4-FFF2-40B4-BE49-F238E27FC236}">
                <a16:creationId xmlns:a16="http://schemas.microsoft.com/office/drawing/2014/main" id="{0CB4E4A4-7F17-4B9F-B5F9-6A662710E49A}"/>
              </a:ext>
            </a:extLst>
          </p:cNvPr>
          <p:cNvSpPr txBox="1">
            <a:spLocks/>
          </p:cNvSpPr>
          <p:nvPr/>
        </p:nvSpPr>
        <p:spPr>
          <a:xfrm>
            <a:off x="869431" y="3087855"/>
            <a:ext cx="2103213" cy="1678209"/>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Bef>
                <a:spcPts val="600"/>
              </a:spcBef>
            </a:pPr>
            <a:r>
              <a:rPr lang="en-US" sz="1600" b="1" dirty="0">
                <a:solidFill>
                  <a:srgbClr val="FFC000"/>
                </a:solidFill>
                <a:latin typeface="+mj-lt"/>
              </a:rPr>
              <a:t>NẠP TIỀN VÀO THẺ</a:t>
            </a:r>
          </a:p>
          <a:p>
            <a:pPr>
              <a:spcBef>
                <a:spcPts val="600"/>
              </a:spcBef>
            </a:pPr>
            <a:r>
              <a:rPr lang="en-US" dirty="0" err="1">
                <a:solidFill>
                  <a:schemeClr val="tx1"/>
                </a:solidFill>
                <a:latin typeface="+mj-lt"/>
                <a:ea typeface="Times New Roman" panose="02020603050405020304" pitchFamily="18" charset="0"/>
              </a:rPr>
              <a:t>C</a:t>
            </a:r>
            <a:r>
              <a:rPr lang="en-US" dirty="0" err="1">
                <a:solidFill>
                  <a:schemeClr val="tx1"/>
                </a:solidFill>
                <a:effectLst/>
                <a:latin typeface="+mj-lt"/>
                <a:ea typeface="Times New Roman" panose="02020603050405020304" pitchFamily="18" charset="0"/>
              </a:rPr>
              <a:t>hỉ</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áp</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dụng</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cho</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thẻ</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trả</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trước</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Người</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dùng</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quét</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thẻ</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và</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đưa</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tiền</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vào</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trong</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máy</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Hệ</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thống</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sẽ</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ghi</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nhận</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số</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tiền</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nạp</a:t>
            </a:r>
            <a:endParaRPr lang="en-US" dirty="0">
              <a:solidFill>
                <a:schemeClr val="tx1"/>
              </a:solidFill>
              <a:latin typeface="+mj-lt"/>
            </a:endParaRPr>
          </a:p>
        </p:txBody>
      </p:sp>
      <p:sp>
        <p:nvSpPr>
          <p:cNvPr id="26" name="Google Shape;359;p32">
            <a:extLst>
              <a:ext uri="{FF2B5EF4-FFF2-40B4-BE49-F238E27FC236}">
                <a16:creationId xmlns:a16="http://schemas.microsoft.com/office/drawing/2014/main" id="{B5358F47-32F1-48EA-BAE6-8B09E19AA705}"/>
              </a:ext>
            </a:extLst>
          </p:cNvPr>
          <p:cNvSpPr txBox="1">
            <a:spLocks noGrp="1"/>
          </p:cNvSpPr>
          <p:nvPr>
            <p:ph type="sldNum" idx="12"/>
          </p:nvPr>
        </p:nvSpPr>
        <p:spPr>
          <a:xfrm>
            <a:off x="8556900" y="4961221"/>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8</a:t>
            </a:fld>
            <a:endParaRPr/>
          </a:p>
        </p:txBody>
      </p:sp>
    </p:spTree>
    <p:extLst>
      <p:ext uri="{BB962C8B-B14F-4D97-AF65-F5344CB8AC3E}">
        <p14:creationId xmlns:p14="http://schemas.microsoft.com/office/powerpoint/2010/main" val="2992771714"/>
      </p:ext>
    </p:extLst>
  </p:cSld>
  <p:clrMapOvr>
    <a:masterClrMapping/>
  </p:clrMapOvr>
  <p:transition spd="slow">
    <p:randomBar dir="vert"/>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p24"/>
          <p:cNvSpPr txBox="1">
            <a:spLocks noGrp="1"/>
          </p:cNvSpPr>
          <p:nvPr>
            <p:ph type="title"/>
          </p:nvPr>
        </p:nvSpPr>
        <p:spPr>
          <a:xfrm>
            <a:off x="793491" y="700451"/>
            <a:ext cx="2855400" cy="514444"/>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vi-VN" sz="1800" dirty="0">
                <a:latin typeface="+mn-lt"/>
              </a:rPr>
              <a:t>2.</a:t>
            </a:r>
            <a:r>
              <a:rPr lang="en-US" sz="1800" dirty="0">
                <a:latin typeface="+mn-lt"/>
              </a:rPr>
              <a:t>4</a:t>
            </a:r>
            <a:r>
              <a:rPr lang="vi-VN" sz="1800" dirty="0">
                <a:latin typeface="+mj-lt"/>
              </a:rPr>
              <a:t> </a:t>
            </a:r>
            <a:r>
              <a:rPr lang="en-US" sz="1800" dirty="0" err="1">
                <a:latin typeface="+mj-lt"/>
              </a:rPr>
              <a:t>Đặc</a:t>
            </a:r>
            <a:r>
              <a:rPr lang="en-US" sz="1800" dirty="0">
                <a:latin typeface="+mj-lt"/>
              </a:rPr>
              <a:t> </a:t>
            </a:r>
            <a:r>
              <a:rPr lang="en-US" sz="1800" dirty="0" err="1">
                <a:latin typeface="+mj-lt"/>
              </a:rPr>
              <a:t>tả</a:t>
            </a:r>
            <a:r>
              <a:rPr lang="en-US" sz="1800" dirty="0">
                <a:latin typeface="+mj-lt"/>
              </a:rPr>
              <a:t> </a:t>
            </a:r>
            <a:r>
              <a:rPr lang="en-US" sz="1800" dirty="0" err="1">
                <a:latin typeface="+mj-lt"/>
              </a:rPr>
              <a:t>yêu</a:t>
            </a:r>
            <a:r>
              <a:rPr lang="en-US" sz="1800" dirty="0">
                <a:latin typeface="+mj-lt"/>
              </a:rPr>
              <a:t> </a:t>
            </a:r>
            <a:r>
              <a:rPr lang="en-US" sz="1800" dirty="0" err="1">
                <a:latin typeface="+mj-lt"/>
              </a:rPr>
              <a:t>cầu</a:t>
            </a:r>
            <a:endParaRPr lang="vi-VN" sz="1800" dirty="0">
              <a:latin typeface="+mj-lt"/>
            </a:endParaRPr>
          </a:p>
        </p:txBody>
      </p:sp>
      <p:sp>
        <p:nvSpPr>
          <p:cNvPr id="8" name="Google Shape;282;p25">
            <a:extLst>
              <a:ext uri="{FF2B5EF4-FFF2-40B4-BE49-F238E27FC236}">
                <a16:creationId xmlns:a16="http://schemas.microsoft.com/office/drawing/2014/main" id="{4602FFC2-61D6-420E-9002-70463E272645}"/>
              </a:ext>
            </a:extLst>
          </p:cNvPr>
          <p:cNvSpPr txBox="1">
            <a:spLocks/>
          </p:cNvSpPr>
          <p:nvPr/>
        </p:nvSpPr>
        <p:spPr>
          <a:xfrm>
            <a:off x="923312" y="180281"/>
            <a:ext cx="4283939" cy="64460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100" b="0" i="0" u="none" strike="noStrike" cap="none">
                <a:solidFill>
                  <a:srgbClr val="FFFFFF"/>
                </a:solidFill>
                <a:latin typeface="Hind"/>
                <a:ea typeface="Hind"/>
                <a:cs typeface="Hind"/>
                <a:sym typeface="Hind"/>
              </a:defRPr>
            </a:lvl1pPr>
            <a:lvl2pPr marR="0" lvl="1" algn="r" rtl="0">
              <a:lnSpc>
                <a:spcPct val="100000"/>
              </a:lnSpc>
              <a:spcBef>
                <a:spcPts val="0"/>
              </a:spcBef>
              <a:spcAft>
                <a:spcPts val="0"/>
              </a:spcAft>
              <a:buClr>
                <a:srgbClr val="000000"/>
              </a:buClr>
              <a:buFont typeface="Arial"/>
              <a:buNone/>
              <a:defRPr sz="1100" b="0" i="0" u="none" strike="noStrike" cap="none">
                <a:solidFill>
                  <a:srgbClr val="FFFFFF"/>
                </a:solidFill>
                <a:latin typeface="Hind"/>
                <a:ea typeface="Hind"/>
                <a:cs typeface="Hind"/>
                <a:sym typeface="Hind"/>
              </a:defRPr>
            </a:lvl2pPr>
            <a:lvl3pPr marR="0" lvl="2" algn="r" rtl="0">
              <a:lnSpc>
                <a:spcPct val="100000"/>
              </a:lnSpc>
              <a:spcBef>
                <a:spcPts val="0"/>
              </a:spcBef>
              <a:spcAft>
                <a:spcPts val="0"/>
              </a:spcAft>
              <a:buClr>
                <a:srgbClr val="000000"/>
              </a:buClr>
              <a:buFont typeface="Arial"/>
              <a:buNone/>
              <a:defRPr sz="1100" b="0" i="0" u="none" strike="noStrike" cap="none">
                <a:solidFill>
                  <a:srgbClr val="FFFFFF"/>
                </a:solidFill>
                <a:latin typeface="Hind"/>
                <a:ea typeface="Hind"/>
                <a:cs typeface="Hind"/>
                <a:sym typeface="Hind"/>
              </a:defRPr>
            </a:lvl3pPr>
            <a:lvl4pPr marR="0" lvl="3" algn="r" rtl="0">
              <a:lnSpc>
                <a:spcPct val="100000"/>
              </a:lnSpc>
              <a:spcBef>
                <a:spcPts val="0"/>
              </a:spcBef>
              <a:spcAft>
                <a:spcPts val="0"/>
              </a:spcAft>
              <a:buClr>
                <a:srgbClr val="000000"/>
              </a:buClr>
              <a:buFont typeface="Arial"/>
              <a:buNone/>
              <a:defRPr sz="1100" b="0" i="0" u="none" strike="noStrike" cap="none">
                <a:solidFill>
                  <a:srgbClr val="FFFFFF"/>
                </a:solidFill>
                <a:latin typeface="Hind"/>
                <a:ea typeface="Hind"/>
                <a:cs typeface="Hind"/>
                <a:sym typeface="Hind"/>
              </a:defRPr>
            </a:lvl4pPr>
            <a:lvl5pPr marR="0" lvl="4" algn="r" rtl="0">
              <a:lnSpc>
                <a:spcPct val="100000"/>
              </a:lnSpc>
              <a:spcBef>
                <a:spcPts val="0"/>
              </a:spcBef>
              <a:spcAft>
                <a:spcPts val="0"/>
              </a:spcAft>
              <a:buClr>
                <a:srgbClr val="000000"/>
              </a:buClr>
              <a:buFont typeface="Arial"/>
              <a:buNone/>
              <a:defRPr sz="1100" b="0" i="0" u="none" strike="noStrike" cap="none">
                <a:solidFill>
                  <a:srgbClr val="FFFFFF"/>
                </a:solidFill>
                <a:latin typeface="Hind"/>
                <a:ea typeface="Hind"/>
                <a:cs typeface="Hind"/>
                <a:sym typeface="Hind"/>
              </a:defRPr>
            </a:lvl5pPr>
            <a:lvl6pPr marR="0" lvl="5" algn="r" rtl="0">
              <a:lnSpc>
                <a:spcPct val="100000"/>
              </a:lnSpc>
              <a:spcBef>
                <a:spcPts val="0"/>
              </a:spcBef>
              <a:spcAft>
                <a:spcPts val="0"/>
              </a:spcAft>
              <a:buClr>
                <a:srgbClr val="000000"/>
              </a:buClr>
              <a:buFont typeface="Arial"/>
              <a:buNone/>
              <a:defRPr sz="1100" b="0" i="0" u="none" strike="noStrike" cap="none">
                <a:solidFill>
                  <a:srgbClr val="FFFFFF"/>
                </a:solidFill>
                <a:latin typeface="Hind"/>
                <a:ea typeface="Hind"/>
                <a:cs typeface="Hind"/>
                <a:sym typeface="Hind"/>
              </a:defRPr>
            </a:lvl6pPr>
            <a:lvl7pPr marR="0" lvl="6" algn="r" rtl="0">
              <a:lnSpc>
                <a:spcPct val="100000"/>
              </a:lnSpc>
              <a:spcBef>
                <a:spcPts val="0"/>
              </a:spcBef>
              <a:spcAft>
                <a:spcPts val="0"/>
              </a:spcAft>
              <a:buClr>
                <a:srgbClr val="000000"/>
              </a:buClr>
              <a:buFont typeface="Arial"/>
              <a:buNone/>
              <a:defRPr sz="1100" b="0" i="0" u="none" strike="noStrike" cap="none">
                <a:solidFill>
                  <a:srgbClr val="FFFFFF"/>
                </a:solidFill>
                <a:latin typeface="Hind"/>
                <a:ea typeface="Hind"/>
                <a:cs typeface="Hind"/>
                <a:sym typeface="Hind"/>
              </a:defRPr>
            </a:lvl7pPr>
            <a:lvl8pPr marR="0" lvl="7" algn="r" rtl="0">
              <a:lnSpc>
                <a:spcPct val="100000"/>
              </a:lnSpc>
              <a:spcBef>
                <a:spcPts val="0"/>
              </a:spcBef>
              <a:spcAft>
                <a:spcPts val="0"/>
              </a:spcAft>
              <a:buClr>
                <a:srgbClr val="000000"/>
              </a:buClr>
              <a:buFont typeface="Arial"/>
              <a:buNone/>
              <a:defRPr sz="1100" b="0" i="0" u="none" strike="noStrike" cap="none">
                <a:solidFill>
                  <a:srgbClr val="FFFFFF"/>
                </a:solidFill>
                <a:latin typeface="Hind"/>
                <a:ea typeface="Hind"/>
                <a:cs typeface="Hind"/>
                <a:sym typeface="Hind"/>
              </a:defRPr>
            </a:lvl8pPr>
            <a:lvl9pPr marR="0" lvl="8" algn="r" rtl="0">
              <a:lnSpc>
                <a:spcPct val="100000"/>
              </a:lnSpc>
              <a:spcBef>
                <a:spcPts val="0"/>
              </a:spcBef>
              <a:spcAft>
                <a:spcPts val="0"/>
              </a:spcAft>
              <a:buClr>
                <a:srgbClr val="000000"/>
              </a:buClr>
              <a:buFont typeface="Arial"/>
              <a:buNone/>
              <a:defRPr sz="1100" b="0" i="0" u="none" strike="noStrike" cap="none">
                <a:solidFill>
                  <a:srgbClr val="FFFFFF"/>
                </a:solidFill>
                <a:latin typeface="Hind"/>
                <a:ea typeface="Hind"/>
                <a:cs typeface="Hind"/>
                <a:sym typeface="Hind"/>
              </a:defRPr>
            </a:lvl9pPr>
          </a:lstStyle>
          <a:p>
            <a:r>
              <a:rPr lang="en-US" sz="2800" b="1" dirty="0">
                <a:solidFill>
                  <a:schemeClr val="tx1"/>
                </a:solidFill>
                <a:latin typeface="+mj-lt"/>
              </a:rPr>
              <a:t>PHÂN TÍCH &amp; THIẾT KẾ</a:t>
            </a:r>
          </a:p>
        </p:txBody>
      </p:sp>
      <p:sp>
        <p:nvSpPr>
          <p:cNvPr id="9" name="Hexagon 8">
            <a:extLst>
              <a:ext uri="{FF2B5EF4-FFF2-40B4-BE49-F238E27FC236}">
                <a16:creationId xmlns:a16="http://schemas.microsoft.com/office/drawing/2014/main" id="{199901AB-420A-4AB0-91AF-4D35241AD3B1}"/>
              </a:ext>
            </a:extLst>
          </p:cNvPr>
          <p:cNvSpPr/>
          <p:nvPr/>
        </p:nvSpPr>
        <p:spPr>
          <a:xfrm rot="5400000">
            <a:off x="257766" y="126554"/>
            <a:ext cx="644601" cy="686493"/>
          </a:xfrm>
          <a:prstGeom prst="hexagon">
            <a:avLst/>
          </a:prstGeom>
          <a:solidFill>
            <a:schemeClr val="tx1">
              <a:lumMod val="95000"/>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10" name="TextBox 9">
            <a:extLst>
              <a:ext uri="{FF2B5EF4-FFF2-40B4-BE49-F238E27FC236}">
                <a16:creationId xmlns:a16="http://schemas.microsoft.com/office/drawing/2014/main" id="{00EBB3A3-1C29-4A18-B2FC-BCC8F9A61E68}"/>
              </a:ext>
            </a:extLst>
          </p:cNvPr>
          <p:cNvSpPr txBox="1"/>
          <p:nvPr/>
        </p:nvSpPr>
        <p:spPr>
          <a:xfrm>
            <a:off x="344582" y="192801"/>
            <a:ext cx="470970" cy="553998"/>
          </a:xfrm>
          <a:prstGeom prst="rect">
            <a:avLst/>
          </a:prstGeom>
          <a:noFill/>
        </p:spPr>
        <p:txBody>
          <a:bodyPr wrap="square">
            <a:spAutoFit/>
          </a:bodyPr>
          <a:lstStyle/>
          <a:p>
            <a:pPr algn="ctr"/>
            <a:r>
              <a:rPr lang="en-US" altLang="zh-CN" sz="3000" b="1" dirty="0">
                <a:solidFill>
                  <a:schemeClr val="bg2">
                    <a:lumMod val="10000"/>
                  </a:schemeClr>
                </a:solidFill>
                <a:effectLst>
                  <a:outerShdw blurRad="38100" dist="19050" dir="2700000" algn="tl" rotWithShape="0">
                    <a:schemeClr val="dk1">
                      <a:lumMod val="50000"/>
                      <a:alpha val="40000"/>
                    </a:schemeClr>
                  </a:outerShdw>
                </a:effectLst>
              </a:rPr>
              <a:t>2</a:t>
            </a:r>
          </a:p>
        </p:txBody>
      </p:sp>
      <p:sp>
        <p:nvSpPr>
          <p:cNvPr id="26" name="Google Shape;359;p32">
            <a:extLst>
              <a:ext uri="{FF2B5EF4-FFF2-40B4-BE49-F238E27FC236}">
                <a16:creationId xmlns:a16="http://schemas.microsoft.com/office/drawing/2014/main" id="{B5358F47-32F1-48EA-BAE6-8B09E19AA705}"/>
              </a:ext>
            </a:extLst>
          </p:cNvPr>
          <p:cNvSpPr txBox="1">
            <a:spLocks noGrp="1"/>
          </p:cNvSpPr>
          <p:nvPr>
            <p:ph type="sldNum" idx="12"/>
          </p:nvPr>
        </p:nvSpPr>
        <p:spPr>
          <a:xfrm>
            <a:off x="8556900" y="4961221"/>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9</a:t>
            </a:fld>
            <a:endParaRPr/>
          </a:p>
        </p:txBody>
      </p:sp>
      <p:sp>
        <p:nvSpPr>
          <p:cNvPr id="14" name="Google Shape;256;p22">
            <a:extLst>
              <a:ext uri="{FF2B5EF4-FFF2-40B4-BE49-F238E27FC236}">
                <a16:creationId xmlns:a16="http://schemas.microsoft.com/office/drawing/2014/main" id="{E37A6221-CB2D-4FCA-9D2C-4B6907CFDBEF}"/>
              </a:ext>
            </a:extLst>
          </p:cNvPr>
          <p:cNvSpPr txBox="1">
            <a:spLocks noGrp="1"/>
          </p:cNvSpPr>
          <p:nvPr>
            <p:ph type="body" idx="1"/>
          </p:nvPr>
        </p:nvSpPr>
        <p:spPr>
          <a:xfrm>
            <a:off x="923312" y="1312271"/>
            <a:ext cx="2977800" cy="32187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sz="1600" b="1" dirty="0">
                <a:solidFill>
                  <a:srgbClr val="FFC000"/>
                </a:solidFill>
                <a:latin typeface="+mj-lt"/>
              </a:rPr>
              <a:t>YÊU CẦU CHỨC NĂNG</a:t>
            </a:r>
            <a:endParaRPr sz="1600" b="1" dirty="0">
              <a:solidFill>
                <a:srgbClr val="FFC000"/>
              </a:solidFill>
              <a:latin typeface="+mj-lt"/>
            </a:endParaRPr>
          </a:p>
          <a:p>
            <a:pPr marL="0" indent="0">
              <a:buNone/>
            </a:pPr>
            <a:r>
              <a:rPr lang="en" sz="1600" dirty="0">
                <a:solidFill>
                  <a:schemeClr val="tx1"/>
                </a:solidFill>
                <a:latin typeface="+mj-lt"/>
                <a:ea typeface="Hind"/>
                <a:cs typeface="Hind"/>
                <a:sym typeface="Hind"/>
              </a:rPr>
              <a:t>👉 </a:t>
            </a:r>
            <a:r>
              <a:rPr lang="en-US" sz="1600" dirty="0" err="1">
                <a:solidFill>
                  <a:schemeClr val="tx1"/>
                </a:solidFill>
                <a:effectLst/>
                <a:latin typeface="+mj-lt"/>
                <a:ea typeface="Times New Roman" panose="02020603050405020304" pitchFamily="18" charset="0"/>
              </a:rPr>
              <a:t>Đăng</a:t>
            </a:r>
            <a:r>
              <a:rPr lang="en-US" sz="1600" dirty="0">
                <a:solidFill>
                  <a:schemeClr val="tx1"/>
                </a:solidFill>
                <a:effectLst/>
                <a:latin typeface="+mj-lt"/>
                <a:ea typeface="Times New Roman" panose="02020603050405020304" pitchFamily="18" charset="0"/>
              </a:rPr>
              <a:t> </a:t>
            </a:r>
            <a:r>
              <a:rPr lang="en-US" sz="1600" dirty="0" err="1">
                <a:solidFill>
                  <a:schemeClr val="tx1"/>
                </a:solidFill>
                <a:effectLst/>
                <a:latin typeface="+mj-lt"/>
                <a:ea typeface="Times New Roman" panose="02020603050405020304" pitchFamily="18" charset="0"/>
              </a:rPr>
              <a:t>ký</a:t>
            </a:r>
            <a:r>
              <a:rPr lang="en-US" sz="1600" dirty="0">
                <a:solidFill>
                  <a:schemeClr val="tx1"/>
                </a:solidFill>
                <a:effectLst/>
                <a:latin typeface="+mj-lt"/>
                <a:ea typeface="Times New Roman" panose="02020603050405020304" pitchFamily="18" charset="0"/>
              </a:rPr>
              <a:t> </a:t>
            </a:r>
            <a:r>
              <a:rPr lang="en-US" sz="1600" dirty="0" err="1">
                <a:solidFill>
                  <a:schemeClr val="tx1"/>
                </a:solidFill>
                <a:effectLst/>
                <a:latin typeface="+mj-lt"/>
                <a:ea typeface="Times New Roman" panose="02020603050405020304" pitchFamily="18" charset="0"/>
              </a:rPr>
              <a:t>mua</a:t>
            </a:r>
            <a:r>
              <a:rPr lang="en-US" sz="1600" dirty="0">
                <a:solidFill>
                  <a:schemeClr val="tx1"/>
                </a:solidFill>
                <a:effectLst/>
                <a:latin typeface="+mj-lt"/>
                <a:ea typeface="Times New Roman" panose="02020603050405020304" pitchFamily="18" charset="0"/>
              </a:rPr>
              <a:t> </a:t>
            </a:r>
            <a:r>
              <a:rPr lang="en-US" sz="1600" dirty="0" err="1">
                <a:solidFill>
                  <a:schemeClr val="tx1"/>
                </a:solidFill>
                <a:effectLst/>
                <a:latin typeface="+mj-lt"/>
                <a:ea typeface="Times New Roman" panose="02020603050405020304" pitchFamily="18" charset="0"/>
              </a:rPr>
              <a:t>thẻ</a:t>
            </a:r>
            <a:endParaRPr lang="en-US" sz="1600" dirty="0">
              <a:solidFill>
                <a:schemeClr val="tx1"/>
              </a:solidFill>
              <a:effectLst/>
              <a:latin typeface="+mj-lt"/>
              <a:ea typeface="Arial" panose="020B0604020202020204" pitchFamily="34" charset="0"/>
            </a:endParaRPr>
          </a:p>
          <a:p>
            <a:pPr marL="0" lvl="0" indent="0" algn="l" rtl="0">
              <a:spcBef>
                <a:spcPts val="600"/>
              </a:spcBef>
              <a:spcAft>
                <a:spcPts val="0"/>
              </a:spcAft>
              <a:buNone/>
            </a:pPr>
            <a:r>
              <a:rPr lang="en-US" sz="1600" b="0" i="0" dirty="0">
                <a:solidFill>
                  <a:schemeClr val="tx1"/>
                </a:solidFill>
                <a:effectLst/>
                <a:latin typeface="+mj-lt"/>
                <a:ea typeface="Hind" panose="020B0502040204020203" pitchFamily="2" charset="0"/>
                <a:cs typeface="Hind" panose="020B0502040204020203" pitchFamily="2" charset="0"/>
              </a:rPr>
              <a:t>👉 </a:t>
            </a:r>
            <a:r>
              <a:rPr lang="en-US" sz="1600" b="0" i="0" dirty="0" err="1">
                <a:solidFill>
                  <a:schemeClr val="tx1"/>
                </a:solidFill>
                <a:effectLst/>
                <a:latin typeface="+mj-lt"/>
                <a:ea typeface="Hind" panose="020B0502040204020203" pitchFamily="2" charset="0"/>
                <a:cs typeface="Hind" panose="020B0502040204020203" pitchFamily="2" charset="0"/>
              </a:rPr>
              <a:t>Nạp</a:t>
            </a:r>
            <a:r>
              <a:rPr lang="en-US" sz="1600" b="0" i="0" dirty="0">
                <a:solidFill>
                  <a:schemeClr val="tx1"/>
                </a:solidFill>
                <a:effectLst/>
                <a:latin typeface="+mj-lt"/>
                <a:ea typeface="Hind" panose="020B0502040204020203" pitchFamily="2" charset="0"/>
                <a:cs typeface="Hind" panose="020B0502040204020203" pitchFamily="2" charset="0"/>
              </a:rPr>
              <a:t> </a:t>
            </a:r>
            <a:r>
              <a:rPr lang="en-US" sz="1600" b="0" i="0" dirty="0" err="1">
                <a:solidFill>
                  <a:schemeClr val="tx1"/>
                </a:solidFill>
                <a:effectLst/>
                <a:latin typeface="+mj-lt"/>
                <a:ea typeface="Hind" panose="020B0502040204020203" pitchFamily="2" charset="0"/>
                <a:cs typeface="Hind" panose="020B0502040204020203" pitchFamily="2" charset="0"/>
              </a:rPr>
              <a:t>tiền</a:t>
            </a:r>
            <a:r>
              <a:rPr lang="en-US" sz="1600" b="0" i="0" dirty="0">
                <a:solidFill>
                  <a:schemeClr val="tx1"/>
                </a:solidFill>
                <a:effectLst/>
                <a:latin typeface="+mj-lt"/>
                <a:ea typeface="Hind" panose="020B0502040204020203" pitchFamily="2" charset="0"/>
                <a:cs typeface="Hind" panose="020B0502040204020203" pitchFamily="2" charset="0"/>
              </a:rPr>
              <a:t> </a:t>
            </a:r>
            <a:r>
              <a:rPr lang="en-US" sz="1600" b="0" i="0" dirty="0" err="1">
                <a:solidFill>
                  <a:schemeClr val="tx1"/>
                </a:solidFill>
                <a:effectLst/>
                <a:latin typeface="+mj-lt"/>
                <a:ea typeface="Hind" panose="020B0502040204020203" pitchFamily="2" charset="0"/>
                <a:cs typeface="Hind" panose="020B0502040204020203" pitchFamily="2" charset="0"/>
              </a:rPr>
              <a:t>vào</a:t>
            </a:r>
            <a:r>
              <a:rPr lang="en-US" sz="1600" b="0" i="0" dirty="0">
                <a:solidFill>
                  <a:schemeClr val="tx1"/>
                </a:solidFill>
                <a:effectLst/>
                <a:latin typeface="+mj-lt"/>
                <a:ea typeface="Hind" panose="020B0502040204020203" pitchFamily="2" charset="0"/>
                <a:cs typeface="Hind" panose="020B0502040204020203" pitchFamily="2" charset="0"/>
              </a:rPr>
              <a:t> </a:t>
            </a:r>
            <a:r>
              <a:rPr lang="en-US" sz="1600" b="0" i="0" dirty="0" err="1">
                <a:solidFill>
                  <a:schemeClr val="tx1"/>
                </a:solidFill>
                <a:effectLst/>
                <a:latin typeface="+mj-lt"/>
                <a:ea typeface="Hind" panose="020B0502040204020203" pitchFamily="2" charset="0"/>
                <a:cs typeface="Hind" panose="020B0502040204020203" pitchFamily="2" charset="0"/>
              </a:rPr>
              <a:t>thẻ</a:t>
            </a:r>
            <a:endParaRPr lang="en-US" sz="1600" b="0" i="0" dirty="0">
              <a:solidFill>
                <a:schemeClr val="tx1"/>
              </a:solidFill>
              <a:effectLst/>
              <a:latin typeface="+mj-lt"/>
              <a:ea typeface="Hind" panose="020B0502040204020203" pitchFamily="2" charset="0"/>
              <a:cs typeface="Hind" panose="020B0502040204020203" pitchFamily="2" charset="0"/>
            </a:endParaRPr>
          </a:p>
          <a:p>
            <a:pPr marL="0" lvl="0" indent="0" algn="l" rtl="0">
              <a:spcBef>
                <a:spcPts val="600"/>
              </a:spcBef>
              <a:spcAft>
                <a:spcPts val="0"/>
              </a:spcAft>
              <a:buNone/>
            </a:pPr>
            <a:r>
              <a:rPr lang="en-US" sz="1600" b="0" i="0" dirty="0">
                <a:solidFill>
                  <a:schemeClr val="tx1"/>
                </a:solidFill>
                <a:effectLst/>
                <a:latin typeface="+mj-lt"/>
                <a:ea typeface="Hind" panose="020B0502040204020203" pitchFamily="2" charset="0"/>
                <a:cs typeface="Hind" panose="020B0502040204020203" pitchFamily="2" charset="0"/>
              </a:rPr>
              <a:t>👉</a:t>
            </a:r>
            <a:r>
              <a:rPr lang="en-US" sz="1600" dirty="0">
                <a:solidFill>
                  <a:schemeClr val="tx1"/>
                </a:solidFill>
                <a:latin typeface="+mj-lt"/>
                <a:ea typeface="Hind" panose="020B0502040204020203" pitchFamily="2" charset="0"/>
                <a:cs typeface="Hind" panose="020B0502040204020203" pitchFamily="2" charset="0"/>
              </a:rPr>
              <a:t> </a:t>
            </a:r>
            <a:r>
              <a:rPr lang="en-US" sz="1600" dirty="0" err="1">
                <a:solidFill>
                  <a:schemeClr val="tx1"/>
                </a:solidFill>
                <a:latin typeface="+mj-lt"/>
                <a:ea typeface="Hind" panose="020B0502040204020203" pitchFamily="2" charset="0"/>
                <a:cs typeface="Hind" panose="020B0502040204020203" pitchFamily="2" charset="0"/>
              </a:rPr>
              <a:t>Tìm</a:t>
            </a:r>
            <a:r>
              <a:rPr lang="en-US" sz="1600" dirty="0">
                <a:solidFill>
                  <a:schemeClr val="tx1"/>
                </a:solidFill>
                <a:latin typeface="+mj-lt"/>
                <a:ea typeface="Hind" panose="020B0502040204020203" pitchFamily="2" charset="0"/>
                <a:cs typeface="Hind" panose="020B0502040204020203" pitchFamily="2" charset="0"/>
              </a:rPr>
              <a:t> </a:t>
            </a:r>
            <a:r>
              <a:rPr lang="en-US" sz="1600" dirty="0" err="1">
                <a:solidFill>
                  <a:schemeClr val="tx1"/>
                </a:solidFill>
                <a:latin typeface="+mj-lt"/>
                <a:ea typeface="Hind" panose="020B0502040204020203" pitchFamily="2" charset="0"/>
                <a:cs typeface="Hind" panose="020B0502040204020203" pitchFamily="2" charset="0"/>
              </a:rPr>
              <a:t>kiếm</a:t>
            </a:r>
            <a:r>
              <a:rPr lang="en-US" sz="1600" dirty="0">
                <a:solidFill>
                  <a:schemeClr val="tx1"/>
                </a:solidFill>
                <a:latin typeface="+mj-lt"/>
                <a:ea typeface="Hind" panose="020B0502040204020203" pitchFamily="2" charset="0"/>
                <a:cs typeface="Hind" panose="020B0502040204020203" pitchFamily="2" charset="0"/>
              </a:rPr>
              <a:t> </a:t>
            </a:r>
            <a:r>
              <a:rPr lang="en-US" sz="1600" dirty="0" err="1">
                <a:solidFill>
                  <a:schemeClr val="tx1"/>
                </a:solidFill>
                <a:latin typeface="+mj-lt"/>
                <a:ea typeface="Hind" panose="020B0502040204020203" pitchFamily="2" charset="0"/>
                <a:cs typeface="Hind" panose="020B0502040204020203" pitchFamily="2" charset="0"/>
              </a:rPr>
              <a:t>xe</a:t>
            </a:r>
            <a:r>
              <a:rPr lang="en-US" sz="1600" dirty="0">
                <a:solidFill>
                  <a:schemeClr val="tx1"/>
                </a:solidFill>
                <a:latin typeface="+mj-lt"/>
                <a:ea typeface="Hind" panose="020B0502040204020203" pitchFamily="2" charset="0"/>
                <a:cs typeface="Hind" panose="020B0502040204020203" pitchFamily="2" charset="0"/>
              </a:rPr>
              <a:t> </a:t>
            </a:r>
            <a:r>
              <a:rPr lang="en-US" sz="1600" dirty="0" err="1">
                <a:solidFill>
                  <a:schemeClr val="tx1"/>
                </a:solidFill>
                <a:latin typeface="+mj-lt"/>
                <a:ea typeface="Hind" panose="020B0502040204020203" pitchFamily="2" charset="0"/>
                <a:cs typeface="Hind" panose="020B0502040204020203" pitchFamily="2" charset="0"/>
              </a:rPr>
              <a:t>đạp</a:t>
            </a:r>
            <a:endParaRPr lang="en-US" sz="1600" dirty="0">
              <a:solidFill>
                <a:schemeClr val="tx1"/>
              </a:solidFill>
              <a:latin typeface="+mj-lt"/>
              <a:ea typeface="Hind" panose="020B0502040204020203" pitchFamily="2" charset="0"/>
              <a:cs typeface="Hind" panose="020B0502040204020203" pitchFamily="2" charset="0"/>
            </a:endParaRPr>
          </a:p>
          <a:p>
            <a:pPr marL="0" lvl="0" indent="0" algn="l" rtl="0">
              <a:spcBef>
                <a:spcPts val="600"/>
              </a:spcBef>
              <a:spcAft>
                <a:spcPts val="0"/>
              </a:spcAft>
              <a:buNone/>
            </a:pPr>
            <a:r>
              <a:rPr lang="en-US" sz="1600" b="0" i="0" dirty="0">
                <a:solidFill>
                  <a:schemeClr val="tx1"/>
                </a:solidFill>
                <a:effectLst/>
                <a:latin typeface="+mj-lt"/>
                <a:ea typeface="Hind" panose="020B0502040204020203" pitchFamily="2" charset="0"/>
                <a:cs typeface="Hind" panose="020B0502040204020203" pitchFamily="2" charset="0"/>
              </a:rPr>
              <a:t>👉 </a:t>
            </a:r>
            <a:r>
              <a:rPr lang="en-US" sz="1600" b="0" i="0" dirty="0" err="1">
                <a:solidFill>
                  <a:schemeClr val="tx1"/>
                </a:solidFill>
                <a:effectLst/>
                <a:latin typeface="+mj-lt"/>
                <a:ea typeface="Hind" panose="020B0502040204020203" pitchFamily="2" charset="0"/>
                <a:cs typeface="Hind" panose="020B0502040204020203" pitchFamily="2" charset="0"/>
              </a:rPr>
              <a:t>Thu</a:t>
            </a:r>
            <a:r>
              <a:rPr lang="en-US" sz="1600" dirty="0" err="1">
                <a:solidFill>
                  <a:schemeClr val="tx1"/>
                </a:solidFill>
                <a:latin typeface="+mj-lt"/>
                <a:ea typeface="Hind" panose="020B0502040204020203" pitchFamily="2" charset="0"/>
                <a:cs typeface="Hind" panose="020B0502040204020203" pitchFamily="2" charset="0"/>
              </a:rPr>
              <a:t>ê</a:t>
            </a:r>
            <a:r>
              <a:rPr lang="en-US" sz="1600" dirty="0">
                <a:solidFill>
                  <a:schemeClr val="tx1"/>
                </a:solidFill>
                <a:latin typeface="+mj-lt"/>
                <a:ea typeface="Hind" panose="020B0502040204020203" pitchFamily="2" charset="0"/>
                <a:cs typeface="Hind" panose="020B0502040204020203" pitchFamily="2" charset="0"/>
              </a:rPr>
              <a:t> </a:t>
            </a:r>
            <a:r>
              <a:rPr lang="en-US" sz="1600" dirty="0" err="1">
                <a:solidFill>
                  <a:schemeClr val="tx1"/>
                </a:solidFill>
                <a:latin typeface="+mj-lt"/>
                <a:ea typeface="Hind" panose="020B0502040204020203" pitchFamily="2" charset="0"/>
                <a:cs typeface="Hind" panose="020B0502040204020203" pitchFamily="2" charset="0"/>
              </a:rPr>
              <a:t>xe</a:t>
            </a:r>
            <a:endParaRPr lang="en-US" sz="1600" dirty="0">
              <a:solidFill>
                <a:schemeClr val="tx1"/>
              </a:solidFill>
              <a:latin typeface="+mj-lt"/>
              <a:ea typeface="Hind" panose="020B0502040204020203" pitchFamily="2" charset="0"/>
              <a:cs typeface="Hind" panose="020B0502040204020203" pitchFamily="2" charset="0"/>
            </a:endParaRPr>
          </a:p>
          <a:p>
            <a:pPr marL="0" lvl="0" indent="0" algn="l" rtl="0">
              <a:spcBef>
                <a:spcPts val="600"/>
              </a:spcBef>
              <a:spcAft>
                <a:spcPts val="0"/>
              </a:spcAft>
              <a:buNone/>
            </a:pPr>
            <a:r>
              <a:rPr lang="en-US" sz="1600" b="0" i="0" dirty="0">
                <a:solidFill>
                  <a:schemeClr val="tx1"/>
                </a:solidFill>
                <a:effectLst/>
                <a:latin typeface="+mj-lt"/>
                <a:ea typeface="Hind" panose="020B0502040204020203" pitchFamily="2" charset="0"/>
                <a:cs typeface="Hind" panose="020B0502040204020203" pitchFamily="2" charset="0"/>
              </a:rPr>
              <a:t>👉 </a:t>
            </a:r>
            <a:r>
              <a:rPr lang="en-US" sz="1600" b="0" i="0" dirty="0" err="1">
                <a:solidFill>
                  <a:schemeClr val="tx1"/>
                </a:solidFill>
                <a:effectLst/>
                <a:latin typeface="+mj-lt"/>
                <a:ea typeface="Hind" panose="020B0502040204020203" pitchFamily="2" charset="0"/>
                <a:cs typeface="Hind" panose="020B0502040204020203" pitchFamily="2" charset="0"/>
              </a:rPr>
              <a:t>Hoàn</a:t>
            </a:r>
            <a:r>
              <a:rPr lang="en-US" sz="1600" b="0" i="0" dirty="0">
                <a:solidFill>
                  <a:schemeClr val="tx1"/>
                </a:solidFill>
                <a:effectLst/>
                <a:latin typeface="+mj-lt"/>
                <a:ea typeface="Hind" panose="020B0502040204020203" pitchFamily="2" charset="0"/>
                <a:cs typeface="Hind" panose="020B0502040204020203" pitchFamily="2" charset="0"/>
              </a:rPr>
              <a:t> </a:t>
            </a:r>
            <a:r>
              <a:rPr lang="en-US" sz="1600" b="0" i="0" dirty="0" err="1">
                <a:solidFill>
                  <a:schemeClr val="tx1"/>
                </a:solidFill>
                <a:effectLst/>
                <a:latin typeface="+mj-lt"/>
                <a:ea typeface="Hind" panose="020B0502040204020203" pitchFamily="2" charset="0"/>
                <a:cs typeface="Hind" panose="020B0502040204020203" pitchFamily="2" charset="0"/>
              </a:rPr>
              <a:t>trả</a:t>
            </a:r>
            <a:r>
              <a:rPr lang="en-US" sz="1600" b="0" i="0" dirty="0">
                <a:solidFill>
                  <a:schemeClr val="tx1"/>
                </a:solidFill>
                <a:effectLst/>
                <a:latin typeface="+mj-lt"/>
                <a:ea typeface="Hind" panose="020B0502040204020203" pitchFamily="2" charset="0"/>
                <a:cs typeface="Hind" panose="020B0502040204020203" pitchFamily="2" charset="0"/>
              </a:rPr>
              <a:t> </a:t>
            </a:r>
            <a:r>
              <a:rPr lang="en-US" sz="1600" b="0" i="0" dirty="0" err="1">
                <a:solidFill>
                  <a:schemeClr val="tx1"/>
                </a:solidFill>
                <a:effectLst/>
                <a:latin typeface="+mj-lt"/>
                <a:ea typeface="Hind" panose="020B0502040204020203" pitchFamily="2" charset="0"/>
                <a:cs typeface="Hind" panose="020B0502040204020203" pitchFamily="2" charset="0"/>
              </a:rPr>
              <a:t>thẻ</a:t>
            </a:r>
            <a:endParaRPr lang="en-US" sz="1600" b="0" i="0" dirty="0">
              <a:solidFill>
                <a:schemeClr val="tx1"/>
              </a:solidFill>
              <a:effectLst/>
              <a:latin typeface="+mj-lt"/>
              <a:ea typeface="Hind" panose="020B0502040204020203" pitchFamily="2" charset="0"/>
              <a:cs typeface="Hind" panose="020B0502040204020203" pitchFamily="2" charset="0"/>
            </a:endParaRPr>
          </a:p>
          <a:p>
            <a:pPr marL="0" lvl="0" indent="0" algn="l" rtl="0">
              <a:spcBef>
                <a:spcPts val="600"/>
              </a:spcBef>
              <a:spcAft>
                <a:spcPts val="0"/>
              </a:spcAft>
              <a:buNone/>
            </a:pPr>
            <a:r>
              <a:rPr lang="en-US" sz="1600" b="0" i="0" dirty="0">
                <a:solidFill>
                  <a:schemeClr val="tx1"/>
                </a:solidFill>
                <a:effectLst/>
                <a:latin typeface="+mj-lt"/>
                <a:ea typeface="Hind" panose="020B0502040204020203" pitchFamily="2" charset="0"/>
                <a:cs typeface="Hind" panose="020B0502040204020203" pitchFamily="2" charset="0"/>
              </a:rPr>
              <a:t>👉</a:t>
            </a:r>
            <a:r>
              <a:rPr lang="en-US" sz="1600" dirty="0">
                <a:solidFill>
                  <a:schemeClr val="tx1"/>
                </a:solidFill>
                <a:latin typeface="+mj-lt"/>
                <a:ea typeface="Hind" panose="020B0502040204020203" pitchFamily="2" charset="0"/>
                <a:cs typeface="Hind" panose="020B0502040204020203" pitchFamily="2" charset="0"/>
              </a:rPr>
              <a:t> </a:t>
            </a:r>
            <a:r>
              <a:rPr lang="en-US" sz="1600" dirty="0" err="1">
                <a:solidFill>
                  <a:schemeClr val="tx1"/>
                </a:solidFill>
                <a:latin typeface="+mj-lt"/>
                <a:ea typeface="Hind" panose="020B0502040204020203" pitchFamily="2" charset="0"/>
                <a:cs typeface="Hind" panose="020B0502040204020203" pitchFamily="2" charset="0"/>
              </a:rPr>
              <a:t>Trả</a:t>
            </a:r>
            <a:r>
              <a:rPr lang="en-US" sz="1600" dirty="0">
                <a:solidFill>
                  <a:schemeClr val="tx1"/>
                </a:solidFill>
                <a:latin typeface="+mj-lt"/>
                <a:ea typeface="Hind" panose="020B0502040204020203" pitchFamily="2" charset="0"/>
                <a:cs typeface="Hind" panose="020B0502040204020203" pitchFamily="2" charset="0"/>
              </a:rPr>
              <a:t> </a:t>
            </a:r>
            <a:r>
              <a:rPr lang="en-US" sz="1600" dirty="0" err="1">
                <a:solidFill>
                  <a:schemeClr val="tx1"/>
                </a:solidFill>
                <a:latin typeface="+mj-lt"/>
                <a:ea typeface="Hind" panose="020B0502040204020203" pitchFamily="2" charset="0"/>
                <a:cs typeface="Hind" panose="020B0502040204020203" pitchFamily="2" charset="0"/>
              </a:rPr>
              <a:t>xe</a:t>
            </a:r>
            <a:endParaRPr sz="1600" dirty="0">
              <a:solidFill>
                <a:schemeClr val="tx1"/>
              </a:solidFill>
              <a:latin typeface="+mj-lt"/>
            </a:endParaRPr>
          </a:p>
        </p:txBody>
      </p:sp>
      <p:sp>
        <p:nvSpPr>
          <p:cNvPr id="15" name="Google Shape;258;p22">
            <a:extLst>
              <a:ext uri="{FF2B5EF4-FFF2-40B4-BE49-F238E27FC236}">
                <a16:creationId xmlns:a16="http://schemas.microsoft.com/office/drawing/2014/main" id="{21DBA46A-8DCF-477C-A10F-FE494060A665}"/>
              </a:ext>
            </a:extLst>
          </p:cNvPr>
          <p:cNvSpPr txBox="1">
            <a:spLocks/>
          </p:cNvSpPr>
          <p:nvPr/>
        </p:nvSpPr>
        <p:spPr>
          <a:xfrm>
            <a:off x="3536414" y="1312271"/>
            <a:ext cx="4428781" cy="32187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Bef>
                <a:spcPts val="600"/>
              </a:spcBef>
            </a:pPr>
            <a:r>
              <a:rPr lang="en-US" sz="1600" b="1" dirty="0">
                <a:solidFill>
                  <a:srgbClr val="FFC000"/>
                </a:solidFill>
              </a:rPr>
              <a:t>YÊU CẦU PHI CHỨC NĂNG</a:t>
            </a:r>
          </a:p>
          <a:p>
            <a:pPr marL="0" indent="0">
              <a:buNone/>
            </a:pPr>
            <a:r>
              <a:rPr lang="en" sz="1600" dirty="0">
                <a:solidFill>
                  <a:schemeClr val="tx1"/>
                </a:solidFill>
                <a:latin typeface="+mj-lt"/>
                <a:ea typeface="Hind"/>
                <a:cs typeface="Hind"/>
                <a:sym typeface="Hind"/>
              </a:rPr>
              <a:t>👉 </a:t>
            </a:r>
            <a:r>
              <a:rPr lang="en-US" sz="1600" dirty="0" err="1">
                <a:solidFill>
                  <a:schemeClr val="tx1"/>
                </a:solidFill>
                <a:latin typeface="+mj-lt"/>
                <a:ea typeface="Hind"/>
                <a:cs typeface="Hind"/>
                <a:sym typeface="Hind"/>
              </a:rPr>
              <a:t>Đảm</a:t>
            </a:r>
            <a:r>
              <a:rPr lang="en-US" sz="1600" dirty="0">
                <a:solidFill>
                  <a:schemeClr val="tx1"/>
                </a:solidFill>
                <a:latin typeface="+mj-lt"/>
                <a:ea typeface="Hind"/>
                <a:cs typeface="Hind"/>
                <a:sym typeface="Hind"/>
              </a:rPr>
              <a:t> </a:t>
            </a:r>
            <a:r>
              <a:rPr lang="en-US" sz="1600" dirty="0" err="1">
                <a:solidFill>
                  <a:schemeClr val="tx1"/>
                </a:solidFill>
                <a:latin typeface="+mj-lt"/>
                <a:ea typeface="Hind"/>
                <a:cs typeface="Hind"/>
                <a:sym typeface="Hind"/>
              </a:rPr>
              <a:t>bảo</a:t>
            </a:r>
            <a:r>
              <a:rPr lang="en-US" sz="1600" dirty="0">
                <a:solidFill>
                  <a:schemeClr val="tx1"/>
                </a:solidFill>
                <a:latin typeface="+mj-lt"/>
                <a:ea typeface="Hind"/>
                <a:cs typeface="Hind"/>
                <a:sym typeface="Hind"/>
              </a:rPr>
              <a:t> </a:t>
            </a:r>
            <a:r>
              <a:rPr lang="en-US" sz="1600" dirty="0" err="1">
                <a:solidFill>
                  <a:schemeClr val="tx1"/>
                </a:solidFill>
                <a:latin typeface="+mj-lt"/>
                <a:ea typeface="Hind"/>
                <a:cs typeface="Hind"/>
                <a:sym typeface="Hind"/>
              </a:rPr>
              <a:t>tính</a:t>
            </a:r>
            <a:r>
              <a:rPr lang="en-US" sz="1600" dirty="0">
                <a:solidFill>
                  <a:schemeClr val="tx1"/>
                </a:solidFill>
                <a:latin typeface="+mj-lt"/>
                <a:ea typeface="Hind"/>
                <a:cs typeface="Hind"/>
                <a:sym typeface="Hind"/>
              </a:rPr>
              <a:t> </a:t>
            </a:r>
            <a:r>
              <a:rPr lang="en-US" sz="1600" dirty="0" err="1">
                <a:solidFill>
                  <a:schemeClr val="tx1"/>
                </a:solidFill>
                <a:latin typeface="+mj-lt"/>
                <a:ea typeface="Hind"/>
                <a:cs typeface="Hind"/>
                <a:sym typeface="Hind"/>
              </a:rPr>
              <a:t>dễ</a:t>
            </a:r>
            <a:r>
              <a:rPr lang="en-US" sz="1600" dirty="0">
                <a:solidFill>
                  <a:schemeClr val="tx1"/>
                </a:solidFill>
                <a:latin typeface="+mj-lt"/>
                <a:ea typeface="Hind"/>
                <a:cs typeface="Hind"/>
                <a:sym typeface="Hind"/>
              </a:rPr>
              <a:t> </a:t>
            </a:r>
            <a:r>
              <a:rPr lang="en-US" sz="1600" dirty="0" err="1">
                <a:solidFill>
                  <a:schemeClr val="tx1"/>
                </a:solidFill>
                <a:latin typeface="+mj-lt"/>
                <a:ea typeface="Hind"/>
                <a:cs typeface="Hind"/>
                <a:sym typeface="Hind"/>
              </a:rPr>
              <a:t>sử</a:t>
            </a:r>
            <a:r>
              <a:rPr lang="en-US" sz="1600" dirty="0">
                <a:solidFill>
                  <a:schemeClr val="tx1"/>
                </a:solidFill>
                <a:latin typeface="+mj-lt"/>
                <a:ea typeface="Hind"/>
                <a:cs typeface="Hind"/>
                <a:sym typeface="Hind"/>
              </a:rPr>
              <a:t> </a:t>
            </a:r>
            <a:r>
              <a:rPr lang="en-US" sz="1600" dirty="0" err="1">
                <a:solidFill>
                  <a:schemeClr val="tx1"/>
                </a:solidFill>
                <a:latin typeface="+mj-lt"/>
                <a:ea typeface="Hind"/>
                <a:cs typeface="Hind"/>
                <a:sym typeface="Hind"/>
              </a:rPr>
              <a:t>dụng</a:t>
            </a:r>
            <a:r>
              <a:rPr lang="en-US" sz="1600" dirty="0">
                <a:solidFill>
                  <a:schemeClr val="tx1"/>
                </a:solidFill>
                <a:latin typeface="+mj-lt"/>
                <a:ea typeface="Hind"/>
                <a:cs typeface="Hind"/>
                <a:sym typeface="Hind"/>
              </a:rPr>
              <a:t> </a:t>
            </a:r>
            <a:r>
              <a:rPr lang="en-US" sz="1600" dirty="0" err="1">
                <a:solidFill>
                  <a:schemeClr val="tx1"/>
                </a:solidFill>
                <a:latin typeface="+mj-lt"/>
                <a:ea typeface="Hind"/>
                <a:cs typeface="Hind"/>
                <a:sym typeface="Hind"/>
              </a:rPr>
              <a:t>cho</a:t>
            </a:r>
            <a:r>
              <a:rPr lang="en-US" sz="1600" dirty="0">
                <a:solidFill>
                  <a:schemeClr val="tx1"/>
                </a:solidFill>
                <a:latin typeface="+mj-lt"/>
                <a:ea typeface="Hind"/>
                <a:cs typeface="Hind"/>
                <a:sym typeface="Hind"/>
              </a:rPr>
              <a:t> </a:t>
            </a:r>
            <a:r>
              <a:rPr lang="en-US" sz="1600" dirty="0" err="1">
                <a:solidFill>
                  <a:schemeClr val="tx1"/>
                </a:solidFill>
                <a:latin typeface="+mj-lt"/>
                <a:ea typeface="Hind"/>
                <a:cs typeface="Hind"/>
                <a:sym typeface="Hind"/>
              </a:rPr>
              <a:t>người</a:t>
            </a:r>
            <a:r>
              <a:rPr lang="en-US" sz="1600" dirty="0">
                <a:solidFill>
                  <a:schemeClr val="tx1"/>
                </a:solidFill>
                <a:latin typeface="+mj-lt"/>
                <a:ea typeface="Hind"/>
                <a:cs typeface="Hind"/>
                <a:sym typeface="Hind"/>
              </a:rPr>
              <a:t> </a:t>
            </a:r>
            <a:r>
              <a:rPr lang="en-US" sz="1600" dirty="0" err="1">
                <a:solidFill>
                  <a:schemeClr val="tx1"/>
                </a:solidFill>
                <a:latin typeface="+mj-lt"/>
                <a:ea typeface="Hind"/>
                <a:cs typeface="Hind"/>
                <a:sym typeface="Hind"/>
              </a:rPr>
              <a:t>dùng</a:t>
            </a:r>
            <a:endParaRPr lang="en-US" sz="1600" dirty="0">
              <a:solidFill>
                <a:schemeClr val="tx1"/>
              </a:solidFill>
              <a:effectLst/>
              <a:latin typeface="+mj-lt"/>
              <a:ea typeface="Arial" panose="020B0604020202020204" pitchFamily="34" charset="0"/>
            </a:endParaRPr>
          </a:p>
          <a:p>
            <a:pPr marL="0" lvl="0" indent="0" algn="l" rtl="0">
              <a:spcBef>
                <a:spcPts val="600"/>
              </a:spcBef>
              <a:spcAft>
                <a:spcPts val="0"/>
              </a:spcAft>
              <a:buNone/>
            </a:pPr>
            <a:r>
              <a:rPr lang="en" sz="1600" b="0" i="0" dirty="0">
                <a:solidFill>
                  <a:schemeClr val="tx1"/>
                </a:solidFill>
                <a:effectLst/>
                <a:latin typeface="+mj-lt"/>
                <a:ea typeface="Hind" panose="020B0502040204020203" pitchFamily="2" charset="0"/>
                <a:cs typeface="Hind" panose="020B0502040204020203" pitchFamily="2" charset="0"/>
              </a:rPr>
              <a:t>👉 </a:t>
            </a:r>
            <a:r>
              <a:rPr lang="en-US" sz="1600" b="0" i="0" dirty="0" err="1">
                <a:solidFill>
                  <a:schemeClr val="tx1"/>
                </a:solidFill>
                <a:effectLst/>
                <a:latin typeface="+mj-lt"/>
                <a:ea typeface="Hind" panose="020B0502040204020203" pitchFamily="2" charset="0"/>
                <a:cs typeface="Hind" panose="020B0502040204020203" pitchFamily="2" charset="0"/>
              </a:rPr>
              <a:t>Chạy</a:t>
            </a:r>
            <a:r>
              <a:rPr lang="en-US" sz="1600" b="0" i="0" dirty="0">
                <a:solidFill>
                  <a:schemeClr val="tx1"/>
                </a:solidFill>
                <a:effectLst/>
                <a:latin typeface="+mj-lt"/>
                <a:ea typeface="Hind" panose="020B0502040204020203" pitchFamily="2" charset="0"/>
                <a:cs typeface="Hind" panose="020B0502040204020203" pitchFamily="2" charset="0"/>
              </a:rPr>
              <a:t> </a:t>
            </a:r>
            <a:r>
              <a:rPr lang="en-US" sz="1600" b="0" i="0" dirty="0" err="1">
                <a:solidFill>
                  <a:schemeClr val="tx1"/>
                </a:solidFill>
                <a:effectLst/>
                <a:latin typeface="+mj-lt"/>
                <a:ea typeface="Hind" panose="020B0502040204020203" pitchFamily="2" charset="0"/>
                <a:cs typeface="Hind" panose="020B0502040204020203" pitchFamily="2" charset="0"/>
              </a:rPr>
              <a:t>với</a:t>
            </a:r>
            <a:r>
              <a:rPr lang="en-US" sz="1600" b="0" i="0" dirty="0">
                <a:solidFill>
                  <a:schemeClr val="tx1"/>
                </a:solidFill>
                <a:effectLst/>
                <a:latin typeface="+mj-lt"/>
                <a:ea typeface="Hind" panose="020B0502040204020203" pitchFamily="2" charset="0"/>
                <a:cs typeface="Hind" panose="020B0502040204020203" pitchFamily="2" charset="0"/>
              </a:rPr>
              <a:t> </a:t>
            </a:r>
            <a:r>
              <a:rPr lang="en-US" sz="1600" b="0" i="0" dirty="0" err="1">
                <a:solidFill>
                  <a:schemeClr val="tx1"/>
                </a:solidFill>
                <a:effectLst/>
                <a:latin typeface="+mj-lt"/>
                <a:ea typeface="Hind" panose="020B0502040204020203" pitchFamily="2" charset="0"/>
                <a:cs typeface="Hind" panose="020B0502040204020203" pitchFamily="2" charset="0"/>
              </a:rPr>
              <a:t>màn</a:t>
            </a:r>
            <a:r>
              <a:rPr lang="en-US" sz="1600" b="0" i="0" dirty="0">
                <a:solidFill>
                  <a:schemeClr val="tx1"/>
                </a:solidFill>
                <a:effectLst/>
                <a:latin typeface="+mj-lt"/>
                <a:ea typeface="Hind" panose="020B0502040204020203" pitchFamily="2" charset="0"/>
                <a:cs typeface="Hind" panose="020B0502040204020203" pitchFamily="2" charset="0"/>
              </a:rPr>
              <a:t> </a:t>
            </a:r>
            <a:r>
              <a:rPr lang="en-US" sz="1600" b="0" i="0" dirty="0" err="1">
                <a:solidFill>
                  <a:schemeClr val="tx1"/>
                </a:solidFill>
                <a:effectLst/>
                <a:latin typeface="+mj-lt"/>
                <a:ea typeface="Hind" panose="020B0502040204020203" pitchFamily="2" charset="0"/>
                <a:cs typeface="Hind" panose="020B0502040204020203" pitchFamily="2" charset="0"/>
              </a:rPr>
              <a:t>hình</a:t>
            </a:r>
            <a:r>
              <a:rPr lang="en-US" sz="1600" b="0" i="0" dirty="0">
                <a:solidFill>
                  <a:schemeClr val="tx1"/>
                </a:solidFill>
                <a:effectLst/>
                <a:latin typeface="+mj-lt"/>
                <a:ea typeface="Hind" panose="020B0502040204020203" pitchFamily="2" charset="0"/>
                <a:cs typeface="Hind" panose="020B0502040204020203" pitchFamily="2" charset="0"/>
              </a:rPr>
              <a:t> </a:t>
            </a:r>
            <a:r>
              <a:rPr lang="en-US" sz="1600" b="0" i="0" dirty="0" err="1">
                <a:solidFill>
                  <a:schemeClr val="tx1"/>
                </a:solidFill>
                <a:effectLst/>
                <a:latin typeface="+mj-lt"/>
                <a:ea typeface="Hind" panose="020B0502040204020203" pitchFamily="2" charset="0"/>
                <a:cs typeface="Hind" panose="020B0502040204020203" pitchFamily="2" charset="0"/>
              </a:rPr>
              <a:t>cảm</a:t>
            </a:r>
            <a:r>
              <a:rPr lang="en-US" sz="1600" b="0" i="0" dirty="0">
                <a:solidFill>
                  <a:schemeClr val="tx1"/>
                </a:solidFill>
                <a:effectLst/>
                <a:latin typeface="+mj-lt"/>
                <a:ea typeface="Hind" panose="020B0502040204020203" pitchFamily="2" charset="0"/>
                <a:cs typeface="Hind" panose="020B0502040204020203" pitchFamily="2" charset="0"/>
              </a:rPr>
              <a:t> </a:t>
            </a:r>
            <a:r>
              <a:rPr lang="en-US" sz="1600" b="0" i="0" dirty="0" err="1">
                <a:solidFill>
                  <a:schemeClr val="tx1"/>
                </a:solidFill>
                <a:effectLst/>
                <a:latin typeface="+mj-lt"/>
                <a:ea typeface="Hind" panose="020B0502040204020203" pitchFamily="2" charset="0"/>
                <a:cs typeface="Hind" panose="020B0502040204020203" pitchFamily="2" charset="0"/>
              </a:rPr>
              <a:t>ứng</a:t>
            </a:r>
            <a:endParaRPr lang="en-US" sz="1600" b="0" i="0" dirty="0">
              <a:solidFill>
                <a:schemeClr val="tx1"/>
              </a:solidFill>
              <a:effectLst/>
              <a:latin typeface="+mj-lt"/>
              <a:ea typeface="Hind" panose="020B0502040204020203" pitchFamily="2" charset="0"/>
              <a:cs typeface="Hind" panose="020B0502040204020203" pitchFamily="2" charset="0"/>
            </a:endParaRPr>
          </a:p>
          <a:p>
            <a:pPr marL="0" lvl="0" indent="0" algn="l" rtl="0">
              <a:spcBef>
                <a:spcPts val="600"/>
              </a:spcBef>
              <a:spcAft>
                <a:spcPts val="0"/>
              </a:spcAft>
              <a:buNone/>
            </a:pPr>
            <a:r>
              <a:rPr lang="en" sz="1600" b="0" i="0" dirty="0">
                <a:solidFill>
                  <a:schemeClr val="tx1"/>
                </a:solidFill>
                <a:effectLst/>
                <a:latin typeface="+mj-lt"/>
                <a:ea typeface="Hind" panose="020B0502040204020203" pitchFamily="2" charset="0"/>
                <a:cs typeface="Hind" panose="020B0502040204020203" pitchFamily="2" charset="0"/>
              </a:rPr>
              <a:t>👉</a:t>
            </a:r>
            <a:r>
              <a:rPr lang="en" sz="1600" dirty="0">
                <a:solidFill>
                  <a:schemeClr val="tx1"/>
                </a:solidFill>
                <a:latin typeface="+mj-lt"/>
                <a:ea typeface="Hind" panose="020B0502040204020203" pitchFamily="2" charset="0"/>
                <a:cs typeface="Hind" panose="020B0502040204020203" pitchFamily="2" charset="0"/>
              </a:rPr>
              <a:t> </a:t>
            </a:r>
            <a:r>
              <a:rPr lang="en-US" sz="1600" dirty="0" err="1">
                <a:solidFill>
                  <a:schemeClr val="tx1"/>
                </a:solidFill>
                <a:latin typeface="+mj-lt"/>
                <a:ea typeface="Hind" panose="020B0502040204020203" pitchFamily="2" charset="0"/>
                <a:cs typeface="Hind" panose="020B0502040204020203" pitchFamily="2" charset="0"/>
              </a:rPr>
              <a:t>Tốc</a:t>
            </a:r>
            <a:r>
              <a:rPr lang="en-US" sz="1600" dirty="0">
                <a:solidFill>
                  <a:schemeClr val="tx1"/>
                </a:solidFill>
                <a:latin typeface="+mj-lt"/>
                <a:ea typeface="Hind" panose="020B0502040204020203" pitchFamily="2" charset="0"/>
                <a:cs typeface="Hind" panose="020B0502040204020203" pitchFamily="2" charset="0"/>
              </a:rPr>
              <a:t> </a:t>
            </a:r>
            <a:r>
              <a:rPr lang="en-US" sz="1600" dirty="0" err="1">
                <a:solidFill>
                  <a:schemeClr val="tx1"/>
                </a:solidFill>
                <a:latin typeface="+mj-lt"/>
                <a:ea typeface="Hind" panose="020B0502040204020203" pitchFamily="2" charset="0"/>
                <a:cs typeface="Hind" panose="020B0502040204020203" pitchFamily="2" charset="0"/>
              </a:rPr>
              <a:t>độ</a:t>
            </a:r>
            <a:r>
              <a:rPr lang="en-US" sz="1600" dirty="0">
                <a:solidFill>
                  <a:schemeClr val="tx1"/>
                </a:solidFill>
                <a:latin typeface="+mj-lt"/>
                <a:ea typeface="Hind" panose="020B0502040204020203" pitchFamily="2" charset="0"/>
                <a:cs typeface="Hind" panose="020B0502040204020203" pitchFamily="2" charset="0"/>
              </a:rPr>
              <a:t> </a:t>
            </a:r>
            <a:r>
              <a:rPr lang="en-US" sz="1600" dirty="0" err="1">
                <a:solidFill>
                  <a:schemeClr val="tx1"/>
                </a:solidFill>
                <a:latin typeface="+mj-lt"/>
                <a:ea typeface="Hind" panose="020B0502040204020203" pitchFamily="2" charset="0"/>
                <a:cs typeface="Hind" panose="020B0502040204020203" pitchFamily="2" charset="0"/>
              </a:rPr>
              <a:t>phản</a:t>
            </a:r>
            <a:r>
              <a:rPr lang="en-US" sz="1600" dirty="0">
                <a:solidFill>
                  <a:schemeClr val="tx1"/>
                </a:solidFill>
                <a:latin typeface="+mj-lt"/>
                <a:ea typeface="Hind" panose="020B0502040204020203" pitchFamily="2" charset="0"/>
                <a:cs typeface="Hind" panose="020B0502040204020203" pitchFamily="2" charset="0"/>
              </a:rPr>
              <a:t> </a:t>
            </a:r>
            <a:r>
              <a:rPr lang="en-US" sz="1600" dirty="0" err="1">
                <a:solidFill>
                  <a:schemeClr val="tx1"/>
                </a:solidFill>
                <a:latin typeface="+mj-lt"/>
                <a:ea typeface="Hind" panose="020B0502040204020203" pitchFamily="2" charset="0"/>
                <a:cs typeface="Hind" panose="020B0502040204020203" pitchFamily="2" charset="0"/>
              </a:rPr>
              <a:t>hồi</a:t>
            </a:r>
            <a:r>
              <a:rPr lang="en-US" sz="1600" dirty="0">
                <a:solidFill>
                  <a:schemeClr val="tx1"/>
                </a:solidFill>
                <a:latin typeface="+mj-lt"/>
                <a:ea typeface="Hind" panose="020B0502040204020203" pitchFamily="2" charset="0"/>
                <a:cs typeface="Hind" panose="020B0502040204020203" pitchFamily="2" charset="0"/>
              </a:rPr>
              <a:t> </a:t>
            </a:r>
            <a:r>
              <a:rPr lang="en-US" sz="1600" dirty="0" err="1">
                <a:solidFill>
                  <a:schemeClr val="tx1"/>
                </a:solidFill>
                <a:latin typeface="+mj-lt"/>
                <a:ea typeface="Hind" panose="020B0502040204020203" pitchFamily="2" charset="0"/>
                <a:cs typeface="Hind" panose="020B0502040204020203" pitchFamily="2" charset="0"/>
              </a:rPr>
              <a:t>nhanh</a:t>
            </a:r>
            <a:r>
              <a:rPr lang="en-US" sz="1600" dirty="0">
                <a:solidFill>
                  <a:schemeClr val="tx1"/>
                </a:solidFill>
                <a:latin typeface="+mj-lt"/>
                <a:ea typeface="Hind" panose="020B0502040204020203" pitchFamily="2" charset="0"/>
                <a:cs typeface="Hind" panose="020B0502040204020203" pitchFamily="2" charset="0"/>
              </a:rPr>
              <a:t>, </a:t>
            </a:r>
            <a:r>
              <a:rPr lang="en-US" sz="1600" dirty="0" err="1">
                <a:solidFill>
                  <a:schemeClr val="tx1"/>
                </a:solidFill>
                <a:latin typeface="+mj-lt"/>
                <a:ea typeface="Hind" panose="020B0502040204020203" pitchFamily="2" charset="0"/>
                <a:cs typeface="Hind" panose="020B0502040204020203" pitchFamily="2" charset="0"/>
              </a:rPr>
              <a:t>hiệu</a:t>
            </a:r>
            <a:r>
              <a:rPr lang="en-US" sz="1600" dirty="0">
                <a:solidFill>
                  <a:schemeClr val="tx1"/>
                </a:solidFill>
                <a:latin typeface="+mj-lt"/>
                <a:ea typeface="Hind" panose="020B0502040204020203" pitchFamily="2" charset="0"/>
                <a:cs typeface="Hind" panose="020B0502040204020203" pitchFamily="2" charset="0"/>
              </a:rPr>
              <a:t> </a:t>
            </a:r>
            <a:r>
              <a:rPr lang="en-US" sz="1600" dirty="0" err="1">
                <a:solidFill>
                  <a:schemeClr val="tx1"/>
                </a:solidFill>
                <a:latin typeface="+mj-lt"/>
                <a:ea typeface="Hind" panose="020B0502040204020203" pitchFamily="2" charset="0"/>
                <a:cs typeface="Hind" panose="020B0502040204020203" pitchFamily="2" charset="0"/>
              </a:rPr>
              <a:t>suất</a:t>
            </a:r>
            <a:r>
              <a:rPr lang="en-US" sz="1600" dirty="0">
                <a:solidFill>
                  <a:schemeClr val="tx1"/>
                </a:solidFill>
                <a:latin typeface="+mj-lt"/>
                <a:ea typeface="Hind" panose="020B0502040204020203" pitchFamily="2" charset="0"/>
                <a:cs typeface="Hind" panose="020B0502040204020203" pitchFamily="2" charset="0"/>
              </a:rPr>
              <a:t> </a:t>
            </a:r>
            <a:r>
              <a:rPr lang="en-US" sz="1600" dirty="0" err="1">
                <a:solidFill>
                  <a:schemeClr val="tx1"/>
                </a:solidFill>
                <a:latin typeface="+mj-lt"/>
                <a:ea typeface="Hind" panose="020B0502040204020203" pitchFamily="2" charset="0"/>
                <a:cs typeface="Hind" panose="020B0502040204020203" pitchFamily="2" charset="0"/>
              </a:rPr>
              <a:t>cao</a:t>
            </a:r>
            <a:endParaRPr lang="en-US" sz="1600" dirty="0">
              <a:solidFill>
                <a:schemeClr val="tx1"/>
              </a:solidFill>
              <a:latin typeface="+mj-lt"/>
              <a:ea typeface="Hind" panose="020B0502040204020203" pitchFamily="2" charset="0"/>
              <a:cs typeface="Hind" panose="020B0502040204020203" pitchFamily="2" charset="0"/>
            </a:endParaRPr>
          </a:p>
          <a:p>
            <a:pPr marL="0" lvl="0" indent="0" algn="l" rtl="0">
              <a:spcBef>
                <a:spcPts val="600"/>
              </a:spcBef>
              <a:spcAft>
                <a:spcPts val="0"/>
              </a:spcAft>
              <a:buNone/>
            </a:pPr>
            <a:r>
              <a:rPr lang="en" sz="1600" b="0" i="0" dirty="0">
                <a:solidFill>
                  <a:schemeClr val="tx1"/>
                </a:solidFill>
                <a:effectLst/>
                <a:latin typeface="+mj-lt"/>
                <a:ea typeface="Hind" panose="020B0502040204020203" pitchFamily="2" charset="0"/>
                <a:cs typeface="Hind" panose="020B0502040204020203" pitchFamily="2" charset="0"/>
              </a:rPr>
              <a:t>👉 </a:t>
            </a:r>
            <a:r>
              <a:rPr lang="en-US" sz="1600" dirty="0" err="1">
                <a:solidFill>
                  <a:schemeClr val="tx1"/>
                </a:solidFill>
                <a:latin typeface="+mj-lt"/>
                <a:ea typeface="Hind" panose="020B0502040204020203" pitchFamily="2" charset="0"/>
                <a:cs typeface="Hind" panose="020B0502040204020203" pitchFamily="2" charset="0"/>
              </a:rPr>
              <a:t>Bảo</a:t>
            </a:r>
            <a:r>
              <a:rPr lang="en-US" sz="1600" dirty="0">
                <a:solidFill>
                  <a:schemeClr val="tx1"/>
                </a:solidFill>
                <a:latin typeface="+mj-lt"/>
                <a:ea typeface="Hind" panose="020B0502040204020203" pitchFamily="2" charset="0"/>
                <a:cs typeface="Hind" panose="020B0502040204020203" pitchFamily="2" charset="0"/>
              </a:rPr>
              <a:t> </a:t>
            </a:r>
            <a:r>
              <a:rPr lang="en-US" sz="1600" dirty="0" err="1">
                <a:solidFill>
                  <a:schemeClr val="tx1"/>
                </a:solidFill>
                <a:latin typeface="+mj-lt"/>
                <a:ea typeface="Hind" panose="020B0502040204020203" pitchFamily="2" charset="0"/>
                <a:cs typeface="Hind" panose="020B0502040204020203" pitchFamily="2" charset="0"/>
              </a:rPr>
              <a:t>mật</a:t>
            </a:r>
            <a:r>
              <a:rPr lang="en-US" sz="1600" dirty="0">
                <a:solidFill>
                  <a:schemeClr val="tx1"/>
                </a:solidFill>
                <a:latin typeface="+mj-lt"/>
                <a:ea typeface="Hind" panose="020B0502040204020203" pitchFamily="2" charset="0"/>
                <a:cs typeface="Hind" panose="020B0502040204020203" pitchFamily="2" charset="0"/>
              </a:rPr>
              <a:t> </a:t>
            </a:r>
            <a:r>
              <a:rPr lang="en-US" sz="1600" dirty="0" err="1">
                <a:solidFill>
                  <a:schemeClr val="tx1"/>
                </a:solidFill>
                <a:latin typeface="+mj-lt"/>
                <a:ea typeface="Hind" panose="020B0502040204020203" pitchFamily="2" charset="0"/>
                <a:cs typeface="Hind" panose="020B0502040204020203" pitchFamily="2" charset="0"/>
              </a:rPr>
              <a:t>thông</a:t>
            </a:r>
            <a:r>
              <a:rPr lang="en-US" sz="1600" dirty="0">
                <a:solidFill>
                  <a:schemeClr val="tx1"/>
                </a:solidFill>
                <a:latin typeface="+mj-lt"/>
                <a:ea typeface="Hind" panose="020B0502040204020203" pitchFamily="2" charset="0"/>
                <a:cs typeface="Hind" panose="020B0502040204020203" pitchFamily="2" charset="0"/>
              </a:rPr>
              <a:t> tin </a:t>
            </a:r>
            <a:r>
              <a:rPr lang="en-US" sz="1600" dirty="0" err="1">
                <a:solidFill>
                  <a:schemeClr val="tx1"/>
                </a:solidFill>
                <a:latin typeface="+mj-lt"/>
                <a:ea typeface="Hind" panose="020B0502040204020203" pitchFamily="2" charset="0"/>
                <a:cs typeface="Hind" panose="020B0502040204020203" pitchFamily="2" charset="0"/>
              </a:rPr>
              <a:t>khách</a:t>
            </a:r>
            <a:r>
              <a:rPr lang="en-US" sz="1600" dirty="0">
                <a:solidFill>
                  <a:schemeClr val="tx1"/>
                </a:solidFill>
                <a:latin typeface="+mj-lt"/>
                <a:ea typeface="Hind" panose="020B0502040204020203" pitchFamily="2" charset="0"/>
                <a:cs typeface="Hind" panose="020B0502040204020203" pitchFamily="2" charset="0"/>
              </a:rPr>
              <a:t> </a:t>
            </a:r>
            <a:r>
              <a:rPr lang="en-US" sz="1600" dirty="0" err="1">
                <a:solidFill>
                  <a:schemeClr val="tx1"/>
                </a:solidFill>
                <a:latin typeface="+mj-lt"/>
                <a:ea typeface="Hind" panose="020B0502040204020203" pitchFamily="2" charset="0"/>
                <a:cs typeface="Hind" panose="020B0502040204020203" pitchFamily="2" charset="0"/>
              </a:rPr>
              <a:t>hàng</a:t>
            </a:r>
            <a:endParaRPr lang="en-US" sz="1600" dirty="0">
              <a:solidFill>
                <a:schemeClr val="tx1"/>
              </a:solidFill>
              <a:latin typeface="+mj-lt"/>
              <a:ea typeface="Hind" panose="020B0502040204020203" pitchFamily="2" charset="0"/>
              <a:cs typeface="Hind" panose="020B0502040204020203" pitchFamily="2" charset="0"/>
            </a:endParaRPr>
          </a:p>
        </p:txBody>
      </p:sp>
    </p:spTree>
    <p:extLst>
      <p:ext uri="{BB962C8B-B14F-4D97-AF65-F5344CB8AC3E}">
        <p14:creationId xmlns:p14="http://schemas.microsoft.com/office/powerpoint/2010/main" val="10547080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UNIT_DIAGRAM_MODELTYPE" val="dynamicNum"/>
  <p:tag name="KSO_WM_BEAUTIFY_FLAG" val="#wm#"/>
  <p:tag name="KSO_WM_UNIT_TYPE" val="ζ_h_f"/>
</p:tagLst>
</file>

<file path=ppt/tags/tag2.xml><?xml version="1.0" encoding="utf-8"?>
<p:tagLst xmlns:a="http://schemas.openxmlformats.org/drawingml/2006/main" xmlns:r="http://schemas.openxmlformats.org/officeDocument/2006/relationships" xmlns:p="http://schemas.openxmlformats.org/presentationml/2006/main">
  <p:tag name="KSO_WM_UNIT_DIAGRAM_MODELTYPE" val="dynamicNum"/>
  <p:tag name="KSO_WM_BEAUTIFY_FLAG" val="#wm#"/>
  <p:tag name="KSO_WM_UNIT_TYPE" val="ζ_h_f"/>
</p:tagLst>
</file>

<file path=ppt/tags/tag3.xml><?xml version="1.0" encoding="utf-8"?>
<p:tagLst xmlns:a="http://schemas.openxmlformats.org/drawingml/2006/main" xmlns:r="http://schemas.openxmlformats.org/officeDocument/2006/relationships" xmlns:p="http://schemas.openxmlformats.org/presentationml/2006/main">
  <p:tag name="KSO_WM_UNIT_DIAGRAM_MODELTYPE" val="dynamicNum"/>
  <p:tag name="KSO_WM_BEAUTIFY_FLAG" val="#wm#"/>
  <p:tag name="KSO_WM_UNIT_TYPE" val="ζ_h_f"/>
</p:tagLst>
</file>

<file path=ppt/tags/tag4.xml><?xml version="1.0" encoding="utf-8"?>
<p:tagLst xmlns:a="http://schemas.openxmlformats.org/drawingml/2006/main" xmlns:r="http://schemas.openxmlformats.org/officeDocument/2006/relationships" xmlns:p="http://schemas.openxmlformats.org/presentationml/2006/main">
  <p:tag name="KSO_WM_UNIT_DIAGRAM_MODELTYPE" val="dynamicNum"/>
  <p:tag name="KSO_WM_BEAUTIFY_FLAG" val="#wm#"/>
  <p:tag name="KSO_WM_UNIT_TYPE" val="ζ_h_f"/>
</p:tagLst>
</file>

<file path=ppt/theme/theme1.xml><?xml version="1.0" encoding="utf-8"?>
<a:theme xmlns:a="http://schemas.openxmlformats.org/drawingml/2006/main" name="Dumaine">
  <a:themeElements>
    <a:clrScheme name="Custom 347">
      <a:dk1>
        <a:srgbClr val="FFFFFF"/>
      </a:dk1>
      <a:lt1>
        <a:srgbClr val="041F30"/>
      </a:lt1>
      <a:dk2>
        <a:srgbClr val="E3E7EC"/>
      </a:dk2>
      <a:lt2>
        <a:srgbClr val="5A6B85"/>
      </a:lt2>
      <a:accent1>
        <a:srgbClr val="6699FF"/>
      </a:accent1>
      <a:accent2>
        <a:srgbClr val="33CCFF"/>
      </a:accent2>
      <a:accent3>
        <a:srgbClr val="33CCCC"/>
      </a:accent3>
      <a:accent4>
        <a:srgbClr val="66FF33"/>
      </a:accent4>
      <a:accent5>
        <a:srgbClr val="FF0066"/>
      </a:accent5>
      <a:accent6>
        <a:srgbClr val="FF6600"/>
      </a:accent6>
      <a:hlink>
        <a:srgbClr val="FFFFFF"/>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Ion Boardroom</Template>
  <TotalTime>339</TotalTime>
  <Words>1021</Words>
  <Application>Microsoft Office PowerPoint</Application>
  <PresentationFormat>On-screen Show (16:9)</PresentationFormat>
  <Paragraphs>213</Paragraphs>
  <Slides>31</Slides>
  <Notes>29</Notes>
  <HiddenSlides>0</HiddenSlides>
  <MMClips>2</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31</vt:i4>
      </vt:variant>
    </vt:vector>
  </HeadingPairs>
  <TitlesOfParts>
    <vt:vector size="38" baseType="lpstr">
      <vt:lpstr>Times New Roman</vt:lpstr>
      <vt:lpstr>Segoe UI Black</vt:lpstr>
      <vt:lpstr>Hind</vt:lpstr>
      <vt:lpstr>Roboto</vt:lpstr>
      <vt:lpstr>Arial</vt:lpstr>
      <vt:lpstr>Calibri</vt:lpstr>
      <vt:lpstr>Dumaine</vt:lpstr>
      <vt:lpstr>PowerPoint Presentation</vt:lpstr>
      <vt:lpstr>PowerPoint Presentation</vt:lpstr>
      <vt:lpstr>PowerPoint Presentation</vt:lpstr>
      <vt:lpstr>PowerPoint Presentation</vt:lpstr>
      <vt:lpstr>PowerPoint Presentation</vt:lpstr>
      <vt:lpstr>2.1 Khảo sát hiện trạng</vt:lpstr>
      <vt:lpstr>2.2 Cơ cấu hệ thống</vt:lpstr>
      <vt:lpstr>2.3 Quy trình nghiệp vụ</vt:lpstr>
      <vt:lpstr>2.4 Đặc tả yêu cầu</vt:lpstr>
      <vt:lpstr>2.4 Mô hình nghiệp vụ</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IS YOUR PRESENTATION TITLE</dc:title>
  <dc:creator>Nguyễn Văn Giàu</dc:creator>
  <cp:lastModifiedBy>NGUYEN VAN GIAU</cp:lastModifiedBy>
  <cp:revision>57</cp:revision>
  <dcterms:modified xsi:type="dcterms:W3CDTF">2021-11-27T09:32:18Z</dcterms:modified>
</cp:coreProperties>
</file>